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5.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6.xml" ContentType="application/vnd.openxmlformats-officedocument.theme+xml"/>
  <Override PartName="/ppt/slideLayouts/slideLayout23.xml" ContentType="application/vnd.openxmlformats-officedocument.presentationml.slideLayout+xml"/>
  <Override PartName="/ppt/theme/theme7.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8.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9.xml" ContentType="application/vnd.openxmlformats-officedocument.theme+xml"/>
  <Override PartName="/ppt/slideLayouts/slideLayout30.xml" ContentType="application/vnd.openxmlformats-officedocument.presentationml.slideLayout+xml"/>
  <Override PartName="/ppt/theme/theme10.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11.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12.xml" ContentType="application/vnd.openxmlformats-officedocument.theme+xml"/>
  <Override PartName="/ppt/slideLayouts/slideLayout39.xml" ContentType="application/vnd.openxmlformats-officedocument.presentationml.slideLayout+xml"/>
  <Override PartName="/ppt/theme/theme1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14.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15.xml" ContentType="application/vnd.openxmlformats-officedocument.theme+xml"/>
  <Override PartName="/ppt/slideLayouts/slideLayout45.xml" ContentType="application/vnd.openxmlformats-officedocument.presentationml.slideLayout+xml"/>
  <Override PartName="/ppt/theme/theme16.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17.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18.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19.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20.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21.xml" ContentType="application/vnd.openxmlformats-officedocument.theme+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22.xml" ContentType="application/vnd.openxmlformats-officedocument.theme+xml"/>
  <Override PartName="/ppt/theme/theme2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95" r:id="rId1"/>
    <p:sldMasterId id="2147483691" r:id="rId2"/>
    <p:sldMasterId id="2147483693" r:id="rId3"/>
    <p:sldMasterId id="2147483697" r:id="rId4"/>
    <p:sldMasterId id="2147483703" r:id="rId5"/>
    <p:sldMasterId id="2147483705" r:id="rId6"/>
    <p:sldMasterId id="2147483707" r:id="rId7"/>
    <p:sldMasterId id="2147483709" r:id="rId8"/>
    <p:sldMasterId id="2147483715" r:id="rId9"/>
    <p:sldMasterId id="2147483717" r:id="rId10"/>
    <p:sldMasterId id="2147483719" r:id="rId11"/>
    <p:sldMasterId id="2147483721" r:id="rId12"/>
    <p:sldMasterId id="2147483727" r:id="rId13"/>
    <p:sldMasterId id="2147483729" r:id="rId14"/>
    <p:sldMasterId id="2147483731" r:id="rId15"/>
    <p:sldMasterId id="2147483742" r:id="rId16"/>
    <p:sldMasterId id="2147483744" r:id="rId17"/>
    <p:sldMasterId id="2147483746" r:id="rId18"/>
    <p:sldMasterId id="2147483758" r:id="rId19"/>
    <p:sldMasterId id="2147483770" r:id="rId20"/>
    <p:sldMasterId id="2147483782" r:id="rId21"/>
    <p:sldMasterId id="2147483832" r:id="rId22"/>
  </p:sldMasterIdLst>
  <p:notesMasterIdLst>
    <p:notesMasterId r:id="rId64"/>
  </p:notesMasterIdLst>
  <p:sldIdLst>
    <p:sldId id="585" r:id="rId23"/>
    <p:sldId id="446" r:id="rId24"/>
    <p:sldId id="259" r:id="rId25"/>
    <p:sldId id="260" r:id="rId26"/>
    <p:sldId id="261" r:id="rId27"/>
    <p:sldId id="262" r:id="rId28"/>
    <p:sldId id="433" r:id="rId29"/>
    <p:sldId id="384" r:id="rId30"/>
    <p:sldId id="434" r:id="rId31"/>
    <p:sldId id="348" r:id="rId32"/>
    <p:sldId id="266" r:id="rId33"/>
    <p:sldId id="314" r:id="rId34"/>
    <p:sldId id="423" r:id="rId35"/>
    <p:sldId id="424" r:id="rId36"/>
    <p:sldId id="425" r:id="rId37"/>
    <p:sldId id="443" r:id="rId38"/>
    <p:sldId id="589" r:id="rId39"/>
    <p:sldId id="427" r:id="rId40"/>
    <p:sldId id="514" r:id="rId41"/>
    <p:sldId id="515" r:id="rId42"/>
    <p:sldId id="552" r:id="rId43"/>
    <p:sldId id="440" r:id="rId44"/>
    <p:sldId id="459" r:id="rId45"/>
    <p:sldId id="466" r:id="rId46"/>
    <p:sldId id="467" r:id="rId47"/>
    <p:sldId id="468" r:id="rId48"/>
    <p:sldId id="469" r:id="rId49"/>
    <p:sldId id="470" r:id="rId50"/>
    <p:sldId id="471" r:id="rId51"/>
    <p:sldId id="473" r:id="rId52"/>
    <p:sldId id="516" r:id="rId53"/>
    <p:sldId id="555" r:id="rId54"/>
    <p:sldId id="517" r:id="rId55"/>
    <p:sldId id="590" r:id="rId56"/>
    <p:sldId id="311" r:id="rId57"/>
    <p:sldId id="312" r:id="rId58"/>
    <p:sldId id="591" r:id="rId59"/>
    <p:sldId id="556" r:id="rId60"/>
    <p:sldId id="379" r:id="rId61"/>
    <p:sldId id="458" r:id="rId62"/>
    <p:sldId id="518" r:id="rId63"/>
  </p:sldIdLst>
  <p:sldSz cx="9144000" cy="6858000" type="screen4x3"/>
  <p:notesSz cx="7023100" cy="93091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6E56A0"/>
    <a:srgbClr val="F2F2F2"/>
    <a:srgbClr val="B5DA90"/>
    <a:srgbClr val="5E07B5"/>
    <a:srgbClr val="6600CC"/>
    <a:srgbClr val="99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27102A9-8310-4765-A935-A1911B00CA55}" styleName="Estilo claro 1 - Acento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72833802-FEF1-4C79-8D5D-14CF1EAF98D9}" styleName="Estilo claro 2 - Acento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Estilo claro 3 - Acento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ED083AE6-46FA-4A59-8FB0-9F97EB10719F}" styleName="Estilo claro 3 - Acento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C083E6E3-FA7D-4D7B-A595-EF9225AFEA82}" styleName="Estilo claro 1 - Acento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55" autoAdjust="0"/>
  </p:normalViewPr>
  <p:slideViewPr>
    <p:cSldViewPr snapToGrid="0" showGuides="1">
      <p:cViewPr varScale="1">
        <p:scale>
          <a:sx n="74" d="100"/>
          <a:sy n="74" d="100"/>
        </p:scale>
        <p:origin x="1290" y="54"/>
      </p:cViewPr>
      <p:guideLst>
        <p:guide orient="horz" pos="2160"/>
        <p:guide pos="2880"/>
      </p:guideLst>
    </p:cSldViewPr>
  </p:slideViewPr>
  <p:notesTextViewPr>
    <p:cViewPr>
      <p:scale>
        <a:sx n="1" d="1"/>
        <a:sy n="1" d="1"/>
      </p:scale>
      <p:origin x="0" y="0"/>
    </p:cViewPr>
  </p:notesTextViewPr>
  <p:sorterViewPr>
    <p:cViewPr>
      <p:scale>
        <a:sx n="100" d="100"/>
        <a:sy n="100" d="100"/>
      </p:scale>
      <p:origin x="0" y="-4098"/>
    </p:cViewPr>
  </p:sorterViewPr>
  <p:notesViewPr>
    <p:cSldViewPr snapToGrid="0">
      <p:cViewPr varScale="1">
        <p:scale>
          <a:sx n="55" d="100"/>
          <a:sy n="55" d="100"/>
        </p:scale>
        <p:origin x="2850" y="84"/>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4.xml"/><Relationship Id="rId21" Type="http://schemas.openxmlformats.org/officeDocument/2006/relationships/slideMaster" Target="slideMasters/slideMaster21.xml"/><Relationship Id="rId34" Type="http://schemas.openxmlformats.org/officeDocument/2006/relationships/slide" Target="slides/slide12.xml"/><Relationship Id="rId42" Type="http://schemas.openxmlformats.org/officeDocument/2006/relationships/slide" Target="slides/slide20.xml"/><Relationship Id="rId47" Type="http://schemas.openxmlformats.org/officeDocument/2006/relationships/slide" Target="slides/slide25.xml"/><Relationship Id="rId50" Type="http://schemas.openxmlformats.org/officeDocument/2006/relationships/slide" Target="slides/slide28.xml"/><Relationship Id="rId55" Type="http://schemas.openxmlformats.org/officeDocument/2006/relationships/slide" Target="slides/slide33.xml"/><Relationship Id="rId63" Type="http://schemas.openxmlformats.org/officeDocument/2006/relationships/slide" Target="slides/slide41.xml"/><Relationship Id="rId68"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7.xml"/><Relationship Id="rId11" Type="http://schemas.openxmlformats.org/officeDocument/2006/relationships/slideMaster" Target="slideMasters/slideMaster11.xml"/><Relationship Id="rId24" Type="http://schemas.openxmlformats.org/officeDocument/2006/relationships/slide" Target="slides/slide2.xml"/><Relationship Id="rId32" Type="http://schemas.openxmlformats.org/officeDocument/2006/relationships/slide" Target="slides/slide10.xml"/><Relationship Id="rId37" Type="http://schemas.openxmlformats.org/officeDocument/2006/relationships/slide" Target="slides/slide15.xml"/><Relationship Id="rId40" Type="http://schemas.openxmlformats.org/officeDocument/2006/relationships/slide" Target="slides/slide18.xml"/><Relationship Id="rId45" Type="http://schemas.openxmlformats.org/officeDocument/2006/relationships/slide" Target="slides/slide23.xml"/><Relationship Id="rId53" Type="http://schemas.openxmlformats.org/officeDocument/2006/relationships/slide" Target="slides/slide31.xml"/><Relationship Id="rId58" Type="http://schemas.openxmlformats.org/officeDocument/2006/relationships/slide" Target="slides/slide36.xml"/><Relationship Id="rId66" Type="http://schemas.openxmlformats.org/officeDocument/2006/relationships/viewProps" Target="viewProps.xml"/><Relationship Id="rId5" Type="http://schemas.openxmlformats.org/officeDocument/2006/relationships/slideMaster" Target="slideMasters/slideMaster5.xml"/><Relationship Id="rId61" Type="http://schemas.openxmlformats.org/officeDocument/2006/relationships/slide" Target="slides/slide39.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 Target="slides/slide5.xml"/><Relationship Id="rId30" Type="http://schemas.openxmlformats.org/officeDocument/2006/relationships/slide" Target="slides/slide8.xml"/><Relationship Id="rId35" Type="http://schemas.openxmlformats.org/officeDocument/2006/relationships/slide" Target="slides/slide13.xml"/><Relationship Id="rId43" Type="http://schemas.openxmlformats.org/officeDocument/2006/relationships/slide" Target="slides/slide21.xml"/><Relationship Id="rId48" Type="http://schemas.openxmlformats.org/officeDocument/2006/relationships/slide" Target="slides/slide26.xml"/><Relationship Id="rId56" Type="http://schemas.openxmlformats.org/officeDocument/2006/relationships/slide" Target="slides/slide34.xml"/><Relationship Id="rId64" Type="http://schemas.openxmlformats.org/officeDocument/2006/relationships/notesMaster" Target="notesMasters/notesMaster1.xml"/><Relationship Id="rId8" Type="http://schemas.openxmlformats.org/officeDocument/2006/relationships/slideMaster" Target="slideMasters/slideMaster8.xml"/><Relationship Id="rId51" Type="http://schemas.openxmlformats.org/officeDocument/2006/relationships/slide" Target="slides/slide29.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3.xml"/><Relationship Id="rId33" Type="http://schemas.openxmlformats.org/officeDocument/2006/relationships/slide" Target="slides/slide11.xml"/><Relationship Id="rId38" Type="http://schemas.openxmlformats.org/officeDocument/2006/relationships/slide" Target="slides/slide16.xml"/><Relationship Id="rId46" Type="http://schemas.openxmlformats.org/officeDocument/2006/relationships/slide" Target="slides/slide24.xml"/><Relationship Id="rId59" Type="http://schemas.openxmlformats.org/officeDocument/2006/relationships/slide" Target="slides/slide37.xml"/><Relationship Id="rId67" Type="http://schemas.openxmlformats.org/officeDocument/2006/relationships/theme" Target="theme/theme1.xml"/><Relationship Id="rId20" Type="http://schemas.openxmlformats.org/officeDocument/2006/relationships/slideMaster" Target="slideMasters/slideMaster20.xml"/><Relationship Id="rId41" Type="http://schemas.openxmlformats.org/officeDocument/2006/relationships/slide" Target="slides/slide19.xml"/><Relationship Id="rId54" Type="http://schemas.openxmlformats.org/officeDocument/2006/relationships/slide" Target="slides/slide32.xml"/><Relationship Id="rId62"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1.xml"/><Relationship Id="rId28" Type="http://schemas.openxmlformats.org/officeDocument/2006/relationships/slide" Target="slides/slide6.xml"/><Relationship Id="rId36" Type="http://schemas.openxmlformats.org/officeDocument/2006/relationships/slide" Target="slides/slide14.xml"/><Relationship Id="rId49" Type="http://schemas.openxmlformats.org/officeDocument/2006/relationships/slide" Target="slides/slide27.xml"/><Relationship Id="rId57" Type="http://schemas.openxmlformats.org/officeDocument/2006/relationships/slide" Target="slides/slide35.xml"/><Relationship Id="rId10" Type="http://schemas.openxmlformats.org/officeDocument/2006/relationships/slideMaster" Target="slideMasters/slideMaster10.xml"/><Relationship Id="rId31" Type="http://schemas.openxmlformats.org/officeDocument/2006/relationships/slide" Target="slides/slide9.xml"/><Relationship Id="rId44" Type="http://schemas.openxmlformats.org/officeDocument/2006/relationships/slide" Target="slides/slide22.xml"/><Relationship Id="rId52" Type="http://schemas.openxmlformats.org/officeDocument/2006/relationships/slide" Target="slides/slide30.xml"/><Relationship Id="rId60" Type="http://schemas.openxmlformats.org/officeDocument/2006/relationships/slide" Target="slides/slide38.xml"/><Relationship Id="rId65"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 Target="slides/slide17.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file:///\\smnas2\UEEAP\Consejo%20Directivo\2020.11\3.%20Adeudos%20EPP\Semaforo%20EPP.xlsx" TargetMode="External"/></Relationships>
</file>

<file path=ppt/charts/_rels/chart2.xml.rels><?xml version="1.0" encoding="UTF-8" standalone="yes"?>
<Relationships xmlns="http://schemas.openxmlformats.org/package/2006/relationships"><Relationship Id="rId3" Type="http://schemas.openxmlformats.org/officeDocument/2006/relationships/package" Target="../embeddings/Hoja_de_c_lculo_de_Microsoft_Excel.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baseline="0"/>
              <a:t>Adeudos EPP 2020</a:t>
            </a:r>
            <a:endParaRPr lang="es-MX"/>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stacked"/>
        <c:varyColors val="0"/>
        <c:ser>
          <c:idx val="0"/>
          <c:order val="0"/>
          <c:tx>
            <c:strRef>
              <c:f>Graf!$B$2</c:f>
              <c:strCache>
                <c:ptCount val="1"/>
                <c:pt idx="0">
                  <c:v>Jurídico</c:v>
                </c:pt>
              </c:strCache>
            </c:strRef>
          </c:tx>
          <c:spPr>
            <a:solidFill>
              <a:srgbClr val="7030A0"/>
            </a:solidFill>
            <a:ln>
              <a:noFill/>
            </a:ln>
            <a:effectLst/>
          </c:spPr>
          <c:invertIfNegative val="0"/>
          <c:cat>
            <c:strRef>
              <c:f>Graf!$A$3:$A$14</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Graf!$B$3:$B$14</c:f>
              <c:numCache>
                <c:formatCode>_-* #,##0_-;\-* #,##0_-;_-* "-"??_-;_-@_-</c:formatCode>
                <c:ptCount val="12"/>
                <c:pt idx="0">
                  <c:v>552694544.43653476</c:v>
                </c:pt>
                <c:pt idx="1">
                  <c:v>559227685.53081918</c:v>
                </c:pt>
                <c:pt idx="2">
                  <c:v>577703173.97068548</c:v>
                </c:pt>
                <c:pt idx="3">
                  <c:v>583161586.68878949</c:v>
                </c:pt>
                <c:pt idx="4">
                  <c:v>596046020.92471027</c:v>
                </c:pt>
                <c:pt idx="5">
                  <c:v>543347257.63972187</c:v>
                </c:pt>
                <c:pt idx="6">
                  <c:v>550195188.82510293</c:v>
                </c:pt>
                <c:pt idx="7">
                  <c:v>786755943.41181433</c:v>
                </c:pt>
                <c:pt idx="8">
                  <c:v>840795637.81228817</c:v>
                </c:pt>
                <c:pt idx="9">
                  <c:v>898356955</c:v>
                </c:pt>
                <c:pt idx="10">
                  <c:v>956947503.74505877</c:v>
                </c:pt>
              </c:numCache>
            </c:numRef>
          </c:val>
          <c:extLst>
            <c:ext xmlns:c16="http://schemas.microsoft.com/office/drawing/2014/chart" uri="{C3380CC4-5D6E-409C-BE32-E72D297353CC}">
              <c16:uniqueId val="{00000000-F52A-478F-9A73-2ED127B694AA}"/>
            </c:ext>
          </c:extLst>
        </c:ser>
        <c:ser>
          <c:idx val="1"/>
          <c:order val="1"/>
          <c:tx>
            <c:strRef>
              <c:f>Graf!$C$2</c:f>
              <c:strCache>
                <c:ptCount val="1"/>
                <c:pt idx="0">
                  <c:v>Requerido</c:v>
                </c:pt>
              </c:strCache>
            </c:strRef>
          </c:tx>
          <c:spPr>
            <a:solidFill>
              <a:schemeClr val="bg1">
                <a:lumMod val="50000"/>
              </a:schemeClr>
            </a:solidFill>
            <a:ln>
              <a:noFill/>
            </a:ln>
            <a:effectLst/>
          </c:spPr>
          <c:invertIfNegative val="0"/>
          <c:cat>
            <c:strRef>
              <c:f>Graf!$A$3:$A$14</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Graf!$C$3:$C$14</c:f>
              <c:numCache>
                <c:formatCode>_-* #,##0_-;\-* #,##0_-;_-* "-"??_-;_-@_-</c:formatCode>
                <c:ptCount val="12"/>
                <c:pt idx="0">
                  <c:v>75934010.690000013</c:v>
                </c:pt>
                <c:pt idx="1">
                  <c:v>75428899.190000013</c:v>
                </c:pt>
                <c:pt idx="2">
                  <c:v>124632641.87000002</c:v>
                </c:pt>
                <c:pt idx="3">
                  <c:v>148597057.31000003</c:v>
                </c:pt>
                <c:pt idx="4">
                  <c:v>177378392.64000002</c:v>
                </c:pt>
                <c:pt idx="5">
                  <c:v>220695195.88000003</c:v>
                </c:pt>
                <c:pt idx="6">
                  <c:v>234083554.67000005</c:v>
                </c:pt>
                <c:pt idx="7">
                  <c:v>52137207.130000003</c:v>
                </c:pt>
                <c:pt idx="8">
                  <c:v>36933968.82</c:v>
                </c:pt>
                <c:pt idx="9">
                  <c:v>35262526</c:v>
                </c:pt>
                <c:pt idx="10">
                  <c:v>48136699.469999999</c:v>
                </c:pt>
              </c:numCache>
            </c:numRef>
          </c:val>
          <c:extLst>
            <c:ext xmlns:c16="http://schemas.microsoft.com/office/drawing/2014/chart" uri="{C3380CC4-5D6E-409C-BE32-E72D297353CC}">
              <c16:uniqueId val="{00000001-F52A-478F-9A73-2ED127B694AA}"/>
            </c:ext>
          </c:extLst>
        </c:ser>
        <c:dLbls>
          <c:showLegendKey val="0"/>
          <c:showVal val="0"/>
          <c:showCatName val="0"/>
          <c:showSerName val="0"/>
          <c:showPercent val="0"/>
          <c:showBubbleSize val="0"/>
        </c:dLbls>
        <c:gapWidth val="150"/>
        <c:overlap val="100"/>
        <c:axId val="173715280"/>
        <c:axId val="173716976"/>
      </c:barChart>
      <c:lineChart>
        <c:grouping val="standard"/>
        <c:varyColors val="0"/>
        <c:ser>
          <c:idx val="2"/>
          <c:order val="2"/>
          <c:tx>
            <c:strRef>
              <c:f>Graf!$D$2</c:f>
              <c:strCache>
                <c:ptCount val="1"/>
                <c:pt idx="0">
                  <c:v>Total</c:v>
                </c:pt>
              </c:strCache>
            </c:strRef>
          </c:tx>
          <c:spPr>
            <a:ln w="28575" cap="rnd">
              <a:solidFill>
                <a:schemeClr val="accent6"/>
              </a:solidFill>
              <a:round/>
            </a:ln>
            <a:effectLst/>
          </c:spPr>
          <c:marker>
            <c:symbol val="circle"/>
            <c:size val="5"/>
            <c:spPr>
              <a:solidFill>
                <a:schemeClr val="accent3"/>
              </a:solidFill>
              <a:ln w="9525">
                <a:solidFill>
                  <a:schemeClr val="accent3"/>
                </a:solidFill>
              </a:ln>
              <a:effectLst/>
            </c:spPr>
          </c:marker>
          <c:trendline>
            <c:spPr>
              <a:ln w="19050" cap="rnd">
                <a:solidFill>
                  <a:schemeClr val="accent6"/>
                </a:solidFill>
                <a:prstDash val="sysDot"/>
              </a:ln>
              <a:effectLst/>
            </c:spPr>
            <c:trendlineType val="exp"/>
            <c:dispRSqr val="0"/>
            <c:dispEq val="0"/>
          </c:trendline>
          <c:cat>
            <c:strRef>
              <c:f>Graf!$A$3:$A$14</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Graf!$D$3:$D$14</c:f>
              <c:numCache>
                <c:formatCode>_-* #,##0_-;\-* #,##0_-;_-* "-"??_-;_-@_-</c:formatCode>
                <c:ptCount val="12"/>
                <c:pt idx="0">
                  <c:v>628628555.12653482</c:v>
                </c:pt>
                <c:pt idx="1">
                  <c:v>634656584.72081923</c:v>
                </c:pt>
                <c:pt idx="2">
                  <c:v>702335815.84068549</c:v>
                </c:pt>
                <c:pt idx="3">
                  <c:v>731758643.99878955</c:v>
                </c:pt>
                <c:pt idx="4">
                  <c:v>773424413.56471026</c:v>
                </c:pt>
                <c:pt idx="5">
                  <c:v>764042453.51972187</c:v>
                </c:pt>
                <c:pt idx="6">
                  <c:v>784278743.495103</c:v>
                </c:pt>
                <c:pt idx="7">
                  <c:v>838893150.54181433</c:v>
                </c:pt>
                <c:pt idx="8">
                  <c:v>877729606.63228822</c:v>
                </c:pt>
                <c:pt idx="9">
                  <c:v>933619481</c:v>
                </c:pt>
                <c:pt idx="10">
                  <c:v>1005084203.2150588</c:v>
                </c:pt>
              </c:numCache>
            </c:numRef>
          </c:val>
          <c:smooth val="0"/>
          <c:extLst>
            <c:ext xmlns:c16="http://schemas.microsoft.com/office/drawing/2014/chart" uri="{C3380CC4-5D6E-409C-BE32-E72D297353CC}">
              <c16:uniqueId val="{00000002-F52A-478F-9A73-2ED127B694AA}"/>
            </c:ext>
          </c:extLst>
        </c:ser>
        <c:dLbls>
          <c:showLegendKey val="0"/>
          <c:showVal val="0"/>
          <c:showCatName val="0"/>
          <c:showSerName val="0"/>
          <c:showPercent val="0"/>
          <c:showBubbleSize val="0"/>
        </c:dLbls>
        <c:marker val="1"/>
        <c:smooth val="0"/>
        <c:axId val="173787648"/>
        <c:axId val="173781120"/>
      </c:lineChart>
      <c:catAx>
        <c:axId val="1737152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73716976"/>
        <c:crosses val="autoZero"/>
        <c:auto val="1"/>
        <c:lblAlgn val="ctr"/>
        <c:lblOffset val="100"/>
        <c:noMultiLvlLbl val="0"/>
      </c:catAx>
      <c:valAx>
        <c:axId val="173716976"/>
        <c:scaling>
          <c:orientation val="minMax"/>
          <c:min val="400000000"/>
        </c:scaling>
        <c:delete val="0"/>
        <c:axPos val="l"/>
        <c:majorGridlines>
          <c:spPr>
            <a:ln w="9525" cap="flat" cmpd="sng" algn="ctr">
              <a:solidFill>
                <a:schemeClr val="tx1">
                  <a:lumMod val="15000"/>
                  <a:lumOff val="85000"/>
                </a:schemeClr>
              </a:solidFill>
              <a:round/>
            </a:ln>
            <a:effectLst/>
          </c:spPr>
        </c:majorGridlines>
        <c:numFmt formatCode="_-* #,##0_-;\-* #,##0_-;_-*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73715280"/>
        <c:crosses val="autoZero"/>
        <c:crossBetween val="between"/>
      </c:valAx>
      <c:valAx>
        <c:axId val="173781120"/>
        <c:scaling>
          <c:orientation val="minMax"/>
          <c:min val="400000000"/>
        </c:scaling>
        <c:delete val="0"/>
        <c:axPos val="r"/>
        <c:numFmt formatCode="_-* #,##0_-;\-* #,##0_-;_-* &quot;-&quot;??_-;_-@_-"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73787648"/>
        <c:crosses val="max"/>
        <c:crossBetween val="between"/>
      </c:valAx>
      <c:catAx>
        <c:axId val="173787648"/>
        <c:scaling>
          <c:orientation val="minMax"/>
        </c:scaling>
        <c:delete val="1"/>
        <c:axPos val="b"/>
        <c:numFmt formatCode="General" sourceLinked="1"/>
        <c:majorTickMark val="out"/>
        <c:minorTickMark val="none"/>
        <c:tickLblPos val="nextTo"/>
        <c:crossAx val="173781120"/>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1"/>
          <c:order val="1"/>
          <c:dPt>
            <c:idx val="0"/>
            <c:bubble3D val="0"/>
            <c:explosion val="5"/>
            <c:spPr>
              <a:solidFill>
                <a:srgbClr val="7030A0"/>
              </a:solidFill>
              <a:ln w="19050">
                <a:solidFill>
                  <a:schemeClr val="lt1"/>
                </a:solidFill>
              </a:ln>
              <a:effectLst>
                <a:innerShdw blurRad="114300">
                  <a:schemeClr val="accent1"/>
                </a:innerShdw>
              </a:effectLst>
            </c:spPr>
            <c:extLst>
              <c:ext xmlns:c16="http://schemas.microsoft.com/office/drawing/2014/chart" uri="{C3380CC4-5D6E-409C-BE32-E72D297353CC}">
                <c16:uniqueId val="{00000001-2800-47C3-9786-A85827D0A7FF}"/>
              </c:ext>
            </c:extLst>
          </c:dPt>
          <c:dPt>
            <c:idx val="1"/>
            <c:bubble3D val="0"/>
            <c:spPr>
              <a:solidFill>
                <a:schemeClr val="accent2"/>
              </a:solidFill>
              <a:ln w="19050">
                <a:solidFill>
                  <a:schemeClr val="lt1"/>
                </a:solidFill>
              </a:ln>
              <a:effectLst>
                <a:innerShdw blurRad="114300">
                  <a:schemeClr val="accent2"/>
                </a:innerShdw>
              </a:effectLst>
            </c:spPr>
            <c:extLst>
              <c:ext xmlns:c16="http://schemas.microsoft.com/office/drawing/2014/chart" uri="{C3380CC4-5D6E-409C-BE32-E72D297353CC}">
                <c16:uniqueId val="{00000003-2800-47C3-9786-A85827D0A7FF}"/>
              </c:ext>
            </c:extLst>
          </c:dPt>
          <c:dPt>
            <c:idx val="2"/>
            <c:bubble3D val="0"/>
            <c:spPr>
              <a:solidFill>
                <a:schemeClr val="accent6">
                  <a:lumMod val="75000"/>
                  <a:alpha val="96000"/>
                </a:schemeClr>
              </a:solidFill>
              <a:ln w="19050">
                <a:solidFill>
                  <a:schemeClr val="lt1"/>
                </a:solidFill>
              </a:ln>
              <a:effectLst>
                <a:innerShdw blurRad="114300">
                  <a:schemeClr val="accent3"/>
                </a:innerShdw>
              </a:effectLst>
            </c:spPr>
            <c:extLst>
              <c:ext xmlns:c16="http://schemas.microsoft.com/office/drawing/2014/chart" uri="{C3380CC4-5D6E-409C-BE32-E72D297353CC}">
                <c16:uniqueId val="{00000005-2800-47C3-9786-A85827D0A7FF}"/>
              </c:ext>
            </c:extLst>
          </c:dPt>
          <c:dLbls>
            <c:dLbl>
              <c:idx val="0"/>
              <c:layout>
                <c:manualLayout>
                  <c:x val="-0.20079983187791484"/>
                  <c:y val="-0.31106489100884344"/>
                </c:manualLayout>
              </c:layout>
              <c:tx>
                <c:rich>
                  <a:bodyPr/>
                  <a:lstStyle/>
                  <a:p>
                    <a:fld id="{45D89AB3-972B-4A51-AB33-D12A7A2A20EB}" type="CATEGORYNAME">
                      <a:rPr lang="es-MX">
                        <a:solidFill>
                          <a:schemeClr val="bg1"/>
                        </a:solidFill>
                      </a:rPr>
                      <a:pPr/>
                      <a:t>[NOMBRE DE CATEGORÍA]</a:t>
                    </a:fld>
                    <a:r>
                      <a:rPr lang="es-MX" baseline="0">
                        <a:solidFill>
                          <a:schemeClr val="bg1"/>
                        </a:solidFill>
                      </a:rPr>
                      <a:t> </a:t>
                    </a:r>
                  </a:p>
                  <a:p>
                    <a:fld id="{1515FE34-C6A9-4A7A-A8C0-79E3920ED0A3}" type="PERCENTAGE">
                      <a:rPr lang="es-MX" baseline="0">
                        <a:solidFill>
                          <a:schemeClr val="bg1"/>
                        </a:solidFill>
                      </a:rPr>
                      <a:pPr/>
                      <a:t>[PORCENTAJE]</a:t>
                    </a:fld>
                    <a:endParaRPr lang="es-MX"/>
                  </a:p>
                </c:rich>
              </c:tx>
              <c:dLblPos val="bestFit"/>
              <c:showLegendKey val="0"/>
              <c:showVal val="1"/>
              <c:showCatName val="1"/>
              <c:showSerName val="0"/>
              <c:showPercent val="1"/>
              <c:showBubbleSize val="0"/>
              <c:extLst>
                <c:ext xmlns:c15="http://schemas.microsoft.com/office/drawing/2012/chart" uri="{CE6537A1-D6FC-4f65-9D91-7224C49458BB}">
                  <c15:layout>
                    <c:manualLayout>
                      <c:w val="0.24081771720613288"/>
                      <c:h val="0.14374826071243738"/>
                    </c:manualLayout>
                  </c15:layout>
                  <c15:dlblFieldTable/>
                  <c15:showDataLabelsRange val="0"/>
                </c:ext>
                <c:ext xmlns:c16="http://schemas.microsoft.com/office/drawing/2014/chart" uri="{C3380CC4-5D6E-409C-BE32-E72D297353CC}">
                  <c16:uniqueId val="{00000001-2800-47C3-9786-A85827D0A7FF}"/>
                </c:ext>
              </c:extLst>
            </c:dLbl>
            <c:dLbl>
              <c:idx val="1"/>
              <c:layout>
                <c:manualLayout>
                  <c:x val="3.7045880338211555E-3"/>
                  <c:y val="8.410281723660696E-3"/>
                </c:manualLayout>
              </c:layout>
              <c:tx>
                <c:rich>
                  <a:bodyPr/>
                  <a:lstStyle/>
                  <a:p>
                    <a:fld id="{2B5F74A4-DDAC-4488-82E8-20FB899D62F7}" type="CATEGORYNAME">
                      <a:rPr lang="en-US">
                        <a:solidFill>
                          <a:schemeClr val="tx1">
                            <a:lumMod val="95000"/>
                            <a:lumOff val="5000"/>
                          </a:schemeClr>
                        </a:solidFill>
                      </a:rPr>
                      <a:pPr/>
                      <a:t>[NOMBRE DE CATEGORÍA]</a:t>
                    </a:fld>
                    <a:endParaRPr lang="en-US" baseline="0">
                      <a:solidFill>
                        <a:schemeClr val="tx1">
                          <a:lumMod val="95000"/>
                          <a:lumOff val="5000"/>
                        </a:schemeClr>
                      </a:solidFill>
                    </a:endParaRPr>
                  </a:p>
                  <a:p>
                    <a:r>
                      <a:rPr lang="en-US" baseline="0">
                        <a:solidFill>
                          <a:schemeClr val="tx1">
                            <a:lumMod val="95000"/>
                            <a:lumOff val="5000"/>
                          </a:schemeClr>
                        </a:solidFill>
                      </a:rPr>
                      <a:t> </a:t>
                    </a:r>
                    <a:fld id="{D2837D27-D304-4ACE-96F4-32AC1C9CB848}" type="PERCENTAGE">
                      <a:rPr lang="en-US" baseline="0">
                        <a:solidFill>
                          <a:schemeClr val="tx1">
                            <a:lumMod val="95000"/>
                            <a:lumOff val="5000"/>
                          </a:schemeClr>
                        </a:solidFill>
                      </a:rPr>
                      <a:pPr/>
                      <a:t>[PORCENTAJE]</a:t>
                    </a:fld>
                    <a:endParaRPr lang="en-US" baseline="0">
                      <a:solidFill>
                        <a:schemeClr val="tx1">
                          <a:lumMod val="95000"/>
                          <a:lumOff val="5000"/>
                        </a:schemeClr>
                      </a:solidFill>
                    </a:endParaRPr>
                  </a:p>
                </c:rich>
              </c:tx>
              <c:dLblPos val="bestFit"/>
              <c:showLegendKey val="0"/>
              <c:showVal val="1"/>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2800-47C3-9786-A85827D0A7FF}"/>
                </c:ext>
              </c:extLst>
            </c:dLbl>
            <c:dLbl>
              <c:idx val="2"/>
              <c:layout>
                <c:manualLayout>
                  <c:x val="-5.1500444897539466E-2"/>
                  <c:y val="2.8499131772832989E-2"/>
                </c:manualLayout>
              </c:layout>
              <c:tx>
                <c:rich>
                  <a:bodyPr/>
                  <a:lstStyle/>
                  <a:p>
                    <a:fld id="{8B9EFB19-50AD-403E-BB3B-A3E0BD2C2411}" type="CATEGORYNAME">
                      <a:rPr lang="es-MX">
                        <a:solidFill>
                          <a:schemeClr val="tx1">
                            <a:lumMod val="95000"/>
                            <a:lumOff val="5000"/>
                          </a:schemeClr>
                        </a:solidFill>
                      </a:rPr>
                      <a:pPr/>
                      <a:t>[NOMBRE DE CATEGORÍA]</a:t>
                    </a:fld>
                    <a:r>
                      <a:rPr lang="es-MX">
                        <a:solidFill>
                          <a:schemeClr val="tx1">
                            <a:lumMod val="95000"/>
                            <a:lumOff val="5000"/>
                          </a:schemeClr>
                        </a:solidFill>
                      </a:rPr>
                      <a:t> </a:t>
                    </a:r>
                    <a:fld id="{412B6B2D-A8F7-4595-BB86-24DEB71E65DE}" type="PERCENTAGE">
                      <a:rPr lang="es-MX">
                        <a:solidFill>
                          <a:schemeClr val="tx1">
                            <a:lumMod val="95000"/>
                            <a:lumOff val="5000"/>
                          </a:schemeClr>
                        </a:solidFill>
                      </a:rPr>
                      <a:pPr/>
                      <a:t>[PORCENTAJE]</a:t>
                    </a:fld>
                    <a:endParaRPr lang="es-MX">
                      <a:solidFill>
                        <a:schemeClr val="tx1">
                          <a:lumMod val="95000"/>
                          <a:lumOff val="5000"/>
                        </a:schemeClr>
                      </a:solidFill>
                    </a:endParaRPr>
                  </a:p>
                </c:rich>
              </c:tx>
              <c:dLblPos val="bestFit"/>
              <c:showLegendKey val="0"/>
              <c:showVal val="1"/>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2800-47C3-9786-A85827D0A7FF}"/>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mn-lt"/>
                    <a:ea typeface="+mn-ea"/>
                    <a:cs typeface="+mn-cs"/>
                  </a:defRPr>
                </a:pPr>
                <a:endParaRPr lang="es-MX"/>
              </a:p>
            </c:txPr>
            <c:dLblPos val="inEnd"/>
            <c:showLegendKey val="0"/>
            <c:showVal val="1"/>
            <c:showCatName val="1"/>
            <c:showSerName val="0"/>
            <c:showPercent val="1"/>
            <c:showBubbleSize val="0"/>
            <c:showLeaderLines val="1"/>
            <c:leaderLines>
              <c:spPr>
                <a:ln w="9525">
                  <a:solidFill>
                    <a:schemeClr val="tx1">
                      <a:lumMod val="35000"/>
                      <a:lumOff val="65000"/>
                    </a:schemeClr>
                  </a:solidFill>
                </a:ln>
                <a:effectLst/>
              </c:spPr>
            </c:leaderLines>
            <c:extLst>
              <c:ext xmlns:c15="http://schemas.microsoft.com/office/drawing/2012/chart" uri="{CE6537A1-D6FC-4f65-9D91-7224C49458BB}"/>
            </c:extLst>
          </c:dLbls>
          <c:cat>
            <c:strRef>
              <c:f>Graf!$P$3:$P$5</c:f>
              <c:strCache>
                <c:ptCount val="3"/>
                <c:pt idx="0">
                  <c:v>EPP con pago total de aportaciones</c:v>
                </c:pt>
                <c:pt idx="1">
                  <c:v>EPP con pago parcial</c:v>
                </c:pt>
                <c:pt idx="2">
                  <c:v>EPP con pago omitido</c:v>
                </c:pt>
              </c:strCache>
            </c:strRef>
          </c:cat>
          <c:val>
            <c:numRef>
              <c:f>Graf!$R$3:$R$5</c:f>
              <c:numCache>
                <c:formatCode>0%</c:formatCode>
                <c:ptCount val="3"/>
                <c:pt idx="0">
                  <c:v>0.78333333333333333</c:v>
                </c:pt>
                <c:pt idx="1">
                  <c:v>0.10833333333333334</c:v>
                </c:pt>
                <c:pt idx="2">
                  <c:v>0.10833333333333334</c:v>
                </c:pt>
              </c:numCache>
            </c:numRef>
          </c:val>
          <c:extLst>
            <c:ext xmlns:c16="http://schemas.microsoft.com/office/drawing/2014/chart" uri="{C3380CC4-5D6E-409C-BE32-E72D297353CC}">
              <c16:uniqueId val="{00000006-2800-47C3-9786-A85827D0A7FF}"/>
            </c:ext>
          </c:extLst>
        </c:ser>
        <c:dLbls>
          <c:dLblPos val="inEnd"/>
          <c:showLegendKey val="0"/>
          <c:showVal val="1"/>
          <c:showCatName val="0"/>
          <c:showSerName val="0"/>
          <c:showPercent val="0"/>
          <c:showBubbleSize val="0"/>
          <c:showLeaderLines val="1"/>
        </c:dLbls>
        <c:firstSliceAng val="0"/>
        <c:extLst>
          <c:ext xmlns:c15="http://schemas.microsoft.com/office/drawing/2012/chart" uri="{02D57815-91ED-43cb-92C2-25804820EDAC}">
            <c15:filteredPieSeries>
              <c15:ser>
                <c:idx val="0"/>
                <c:order val="0"/>
                <c:dPt>
                  <c:idx val="0"/>
                  <c:bubble3D val="0"/>
                  <c:spPr>
                    <a:pattFill prst="ltUpDiag">
                      <a:fgClr>
                        <a:schemeClr val="accent1"/>
                      </a:fgClr>
                      <a:bgClr>
                        <a:schemeClr val="accent1">
                          <a:lumMod val="20000"/>
                          <a:lumOff val="80000"/>
                        </a:schemeClr>
                      </a:bgClr>
                    </a:pattFill>
                    <a:ln w="19050">
                      <a:solidFill>
                        <a:schemeClr val="lt1"/>
                      </a:solidFill>
                    </a:ln>
                    <a:effectLst>
                      <a:innerShdw blurRad="114300">
                        <a:schemeClr val="accent1"/>
                      </a:innerShdw>
                    </a:effectLst>
                  </c:spPr>
                  <c:extLst>
                    <c:ext xmlns:c16="http://schemas.microsoft.com/office/drawing/2014/chart" uri="{C3380CC4-5D6E-409C-BE32-E72D297353CC}">
                      <c16:uniqueId val="{00000008-2800-47C3-9786-A85827D0A7FF}"/>
                    </c:ext>
                  </c:extLst>
                </c:dPt>
                <c:dPt>
                  <c:idx val="1"/>
                  <c:bubble3D val="0"/>
                  <c:spPr>
                    <a:pattFill prst="ltUpDiag">
                      <a:fgClr>
                        <a:schemeClr val="accent2"/>
                      </a:fgClr>
                      <a:bgClr>
                        <a:schemeClr val="accent2">
                          <a:lumMod val="20000"/>
                          <a:lumOff val="80000"/>
                        </a:schemeClr>
                      </a:bgClr>
                    </a:pattFill>
                    <a:ln w="19050">
                      <a:solidFill>
                        <a:schemeClr val="lt1"/>
                      </a:solidFill>
                    </a:ln>
                    <a:effectLst>
                      <a:innerShdw blurRad="114300">
                        <a:schemeClr val="accent2"/>
                      </a:innerShdw>
                    </a:effectLst>
                  </c:spPr>
                  <c:extLst>
                    <c:ext xmlns:c16="http://schemas.microsoft.com/office/drawing/2014/chart" uri="{C3380CC4-5D6E-409C-BE32-E72D297353CC}">
                      <c16:uniqueId val="{0000000A-2800-47C3-9786-A85827D0A7FF}"/>
                    </c:ext>
                  </c:extLst>
                </c:dPt>
                <c:dPt>
                  <c:idx val="2"/>
                  <c:bubble3D val="0"/>
                  <c:spPr>
                    <a:pattFill prst="ltUpDiag">
                      <a:fgClr>
                        <a:schemeClr val="accent3"/>
                      </a:fgClr>
                      <a:bgClr>
                        <a:schemeClr val="accent3">
                          <a:lumMod val="20000"/>
                          <a:lumOff val="80000"/>
                        </a:schemeClr>
                      </a:bgClr>
                    </a:pattFill>
                    <a:ln w="19050">
                      <a:solidFill>
                        <a:schemeClr val="lt1"/>
                      </a:solidFill>
                    </a:ln>
                    <a:effectLst>
                      <a:innerShdw blurRad="114300">
                        <a:schemeClr val="accent3"/>
                      </a:innerShdw>
                    </a:effectLst>
                  </c:spPr>
                  <c:extLst>
                    <c:ext xmlns:c16="http://schemas.microsoft.com/office/drawing/2014/chart" uri="{C3380CC4-5D6E-409C-BE32-E72D297353CC}">
                      <c16:uniqueId val="{0000000C-2800-47C3-9786-A85827D0A7FF}"/>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inEnd"/>
                  <c:showLegendKey val="0"/>
                  <c:showVal val="1"/>
                  <c:showCatName val="0"/>
                  <c:showSerName val="0"/>
                  <c:showPercent val="0"/>
                  <c:showBubbleSize val="0"/>
                  <c:showLeaderLines val="1"/>
                  <c:leaderLines>
                    <c:spPr>
                      <a:ln w="9525">
                        <a:solidFill>
                          <a:schemeClr val="tx1">
                            <a:lumMod val="35000"/>
                            <a:lumOff val="65000"/>
                          </a:schemeClr>
                        </a:solidFill>
                      </a:ln>
                      <a:effectLst/>
                    </c:spPr>
                  </c:leaderLines>
                  <c:extLst>
                    <c:ext uri="{CE6537A1-D6FC-4f65-9D91-7224C49458BB}"/>
                  </c:extLst>
                </c:dLbls>
                <c:cat>
                  <c:strRef>
                    <c:extLst>
                      <c:ext uri="{02D57815-91ED-43cb-92C2-25804820EDAC}">
                        <c15:formulaRef>
                          <c15:sqref>Graf!$P$3:$P$5</c15:sqref>
                        </c15:formulaRef>
                      </c:ext>
                    </c:extLst>
                    <c:strCache>
                      <c:ptCount val="3"/>
                      <c:pt idx="0">
                        <c:v>EPP con pago total de aportaciones</c:v>
                      </c:pt>
                      <c:pt idx="1">
                        <c:v>EPP con pago parcial</c:v>
                      </c:pt>
                      <c:pt idx="2">
                        <c:v>EPP con pago omitido</c:v>
                      </c:pt>
                    </c:strCache>
                  </c:strRef>
                </c:cat>
                <c:val>
                  <c:numRef>
                    <c:extLst>
                      <c:ext uri="{02D57815-91ED-43cb-92C2-25804820EDAC}">
                        <c15:formulaRef>
                          <c15:sqref>Graf!$Q$3:$Q$5</c15:sqref>
                        </c15:formulaRef>
                      </c:ext>
                    </c:extLst>
                    <c:numCache>
                      <c:formatCode>General</c:formatCode>
                      <c:ptCount val="3"/>
                      <c:pt idx="0">
                        <c:v>94</c:v>
                      </c:pt>
                      <c:pt idx="1">
                        <c:v>13</c:v>
                      </c:pt>
                      <c:pt idx="2">
                        <c:v>13</c:v>
                      </c:pt>
                    </c:numCache>
                  </c:numRef>
                </c:val>
                <c:extLst>
                  <c:ext xmlns:c16="http://schemas.microsoft.com/office/drawing/2014/chart" uri="{C3380CC4-5D6E-409C-BE32-E72D297353CC}">
                    <c16:uniqueId val="{0000000D-2800-47C3-9786-A85827D0A7FF}"/>
                  </c:ext>
                </c:extLst>
              </c15:ser>
            </c15:filteredPieSeries>
          </c:ext>
        </c:extLst>
      </c:pieChart>
      <c:spPr>
        <a:noFill/>
        <a:ln>
          <a:noFill/>
        </a:ln>
        <a:effectLst/>
      </c:spPr>
    </c:plotArea>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2">
  <cs:axisTitle>
    <cs:lnRef idx="0"/>
    <cs:fillRef idx="0"/>
    <cs:effectRef idx="0"/>
    <cs:fontRef idx="minor">
      <a:schemeClr val="tx1">
        <a:lumMod val="65000"/>
        <a:lumOff val="35000"/>
      </a:schemeClr>
    </cs:fontRef>
    <cs:defRPr sz="900"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ltUpDiag">
        <a:fgClr>
          <a:schemeClr val="phClr"/>
        </a:fgClr>
        <a:bgClr>
          <a:schemeClr val="phClr">
            <a:lumMod val="20000"/>
            <a:lumOff val="80000"/>
          </a:schemeClr>
        </a:bgClr>
      </a:pattFill>
      <a:ln w="19050">
        <a:solidFill>
          <a:schemeClr val="lt1"/>
        </a:solidFill>
      </a:ln>
      <a:effectLst>
        <a:innerShdw blurRad="114300">
          <a:schemeClr val="phClr"/>
        </a:innerShdw>
      </a:effectLst>
    </cs:spPr>
  </cs:dataPoint>
  <cs:dataPoint3D>
    <cs:lnRef idx="0"/>
    <cs:fillRef idx="0">
      <cs:styleClr val="auto"/>
    </cs:fillRef>
    <cs:effectRef idx="0"/>
    <cs:fontRef idx="minor">
      <a:schemeClr val="dk1"/>
    </cs:fontRef>
    <cs:spPr>
      <a:pattFill prst="ltUpDiag">
        <a:fgClr>
          <a:schemeClr val="phClr"/>
        </a:fgClr>
        <a:bgClr>
          <a:schemeClr val="phClr">
            <a:lumMod val="20000"/>
            <a:lumOff val="80000"/>
          </a:schemeClr>
        </a:bgClr>
      </a:pattFill>
      <a:ln w="19050">
        <a:solidFill>
          <a:schemeClr val="lt1"/>
        </a:solidFill>
      </a:ln>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18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6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2" y="0"/>
            <a:ext cx="3044153" cy="467363"/>
          </a:xfrm>
          <a:prstGeom prst="rect">
            <a:avLst/>
          </a:prstGeom>
        </p:spPr>
        <p:txBody>
          <a:bodyPr vert="horz" lIns="91577" tIns="45789" rIns="91577" bIns="45789" rtlCol="0"/>
          <a:lstStyle>
            <a:lvl1pPr algn="l">
              <a:defRPr sz="1200"/>
            </a:lvl1pPr>
          </a:lstStyle>
          <a:p>
            <a:endParaRPr lang="es-MX" dirty="0"/>
          </a:p>
        </p:txBody>
      </p:sp>
      <p:sp>
        <p:nvSpPr>
          <p:cNvPr id="3" name="Marcador de fecha 2"/>
          <p:cNvSpPr>
            <a:spLocks noGrp="1"/>
          </p:cNvSpPr>
          <p:nvPr>
            <p:ph type="dt" idx="1"/>
          </p:nvPr>
        </p:nvSpPr>
        <p:spPr>
          <a:xfrm>
            <a:off x="3977327" y="0"/>
            <a:ext cx="3044153" cy="467363"/>
          </a:xfrm>
          <a:prstGeom prst="rect">
            <a:avLst/>
          </a:prstGeom>
        </p:spPr>
        <p:txBody>
          <a:bodyPr vert="horz" lIns="91577" tIns="45789" rIns="91577" bIns="45789" rtlCol="0"/>
          <a:lstStyle>
            <a:lvl1pPr algn="r">
              <a:defRPr sz="1200"/>
            </a:lvl1pPr>
          </a:lstStyle>
          <a:p>
            <a:fld id="{DE3D4AB0-F093-4C09-A3D9-B841F10EAD7B}" type="datetimeFigureOut">
              <a:rPr lang="es-MX" smtClean="0"/>
              <a:t>14/01/2021</a:t>
            </a:fld>
            <a:endParaRPr lang="es-MX" dirty="0"/>
          </a:p>
        </p:txBody>
      </p:sp>
      <p:sp>
        <p:nvSpPr>
          <p:cNvPr id="4" name="Marcador de imagen de diapositiva 3"/>
          <p:cNvSpPr>
            <a:spLocks noGrp="1" noRot="1" noChangeAspect="1"/>
          </p:cNvSpPr>
          <p:nvPr>
            <p:ph type="sldImg" idx="2"/>
          </p:nvPr>
        </p:nvSpPr>
        <p:spPr>
          <a:xfrm>
            <a:off x="1417638" y="1163638"/>
            <a:ext cx="4189412" cy="3141662"/>
          </a:xfrm>
          <a:prstGeom prst="rect">
            <a:avLst/>
          </a:prstGeom>
          <a:noFill/>
          <a:ln w="12700">
            <a:solidFill>
              <a:prstClr val="black"/>
            </a:solidFill>
          </a:ln>
        </p:spPr>
        <p:txBody>
          <a:bodyPr vert="horz" lIns="91577" tIns="45789" rIns="91577" bIns="45789" rtlCol="0" anchor="ctr"/>
          <a:lstStyle/>
          <a:p>
            <a:endParaRPr lang="es-MX" dirty="0"/>
          </a:p>
        </p:txBody>
      </p:sp>
      <p:sp>
        <p:nvSpPr>
          <p:cNvPr id="5" name="Marcador de notas 4"/>
          <p:cNvSpPr>
            <a:spLocks noGrp="1"/>
          </p:cNvSpPr>
          <p:nvPr>
            <p:ph type="body" sz="quarter" idx="3"/>
          </p:nvPr>
        </p:nvSpPr>
        <p:spPr>
          <a:xfrm>
            <a:off x="703119" y="4479688"/>
            <a:ext cx="5618480" cy="3665776"/>
          </a:xfrm>
          <a:prstGeom prst="rect">
            <a:avLst/>
          </a:prstGeom>
        </p:spPr>
        <p:txBody>
          <a:bodyPr vert="horz" lIns="91577" tIns="45789" rIns="91577" bIns="45789"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6" name="Marcador de pie de página 5"/>
          <p:cNvSpPr>
            <a:spLocks noGrp="1"/>
          </p:cNvSpPr>
          <p:nvPr>
            <p:ph type="ftr" sz="quarter" idx="4"/>
          </p:nvPr>
        </p:nvSpPr>
        <p:spPr>
          <a:xfrm>
            <a:off x="2" y="8841739"/>
            <a:ext cx="3044153" cy="467363"/>
          </a:xfrm>
          <a:prstGeom prst="rect">
            <a:avLst/>
          </a:prstGeom>
        </p:spPr>
        <p:txBody>
          <a:bodyPr vert="horz" lIns="91577" tIns="45789" rIns="91577" bIns="45789" rtlCol="0" anchor="b"/>
          <a:lstStyle>
            <a:lvl1pPr algn="l">
              <a:defRPr sz="1200"/>
            </a:lvl1pPr>
          </a:lstStyle>
          <a:p>
            <a:endParaRPr lang="es-MX" dirty="0"/>
          </a:p>
        </p:txBody>
      </p:sp>
      <p:sp>
        <p:nvSpPr>
          <p:cNvPr id="7" name="Marcador de número de diapositiva 6"/>
          <p:cNvSpPr>
            <a:spLocks noGrp="1"/>
          </p:cNvSpPr>
          <p:nvPr>
            <p:ph type="sldNum" sz="quarter" idx="5"/>
          </p:nvPr>
        </p:nvSpPr>
        <p:spPr>
          <a:xfrm>
            <a:off x="3977327" y="8841739"/>
            <a:ext cx="3044153" cy="467363"/>
          </a:xfrm>
          <a:prstGeom prst="rect">
            <a:avLst/>
          </a:prstGeom>
        </p:spPr>
        <p:txBody>
          <a:bodyPr vert="horz" lIns="91577" tIns="45789" rIns="91577" bIns="45789" rtlCol="0" anchor="b"/>
          <a:lstStyle>
            <a:lvl1pPr algn="r">
              <a:defRPr sz="1200"/>
            </a:lvl1pPr>
          </a:lstStyle>
          <a:p>
            <a:fld id="{6B7B9179-E343-49E7-8449-9A6104C37573}" type="slidenum">
              <a:rPr lang="es-MX" smtClean="0"/>
              <a:t>‹Nº›</a:t>
            </a:fld>
            <a:endParaRPr lang="es-MX" dirty="0"/>
          </a:p>
        </p:txBody>
      </p:sp>
    </p:spTree>
    <p:extLst>
      <p:ext uri="{BB962C8B-B14F-4D97-AF65-F5344CB8AC3E}">
        <p14:creationId xmlns:p14="http://schemas.microsoft.com/office/powerpoint/2010/main" val="10212469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1"/>
        <p:cNvGrpSpPr/>
        <p:nvPr/>
      </p:nvGrpSpPr>
      <p:grpSpPr>
        <a:xfrm>
          <a:off x="0" y="0"/>
          <a:ext cx="0" cy="0"/>
          <a:chOff x="0" y="0"/>
          <a:chExt cx="0" cy="0"/>
        </a:xfrm>
      </p:grpSpPr>
      <p:sp>
        <p:nvSpPr>
          <p:cNvPr id="472" name="Google Shape;472;p1:notes"/>
          <p:cNvSpPr txBox="1">
            <a:spLocks noGrp="1"/>
          </p:cNvSpPr>
          <p:nvPr>
            <p:ph type="body" idx="1"/>
          </p:nvPr>
        </p:nvSpPr>
        <p:spPr>
          <a:xfrm>
            <a:off x="703119" y="4479688"/>
            <a:ext cx="5618480" cy="3665776"/>
          </a:xfrm>
          <a:prstGeom prst="rect">
            <a:avLst/>
          </a:prstGeom>
        </p:spPr>
        <p:txBody>
          <a:bodyPr spcFirstLastPara="1" wrap="square" lIns="91575" tIns="45775" rIns="91575" bIns="45775" anchor="t" anchorCtr="0">
            <a:noAutofit/>
          </a:bodyPr>
          <a:lstStyle/>
          <a:p>
            <a:pPr marL="0" lvl="0" indent="0" algn="l" rtl="0">
              <a:spcBef>
                <a:spcPts val="0"/>
              </a:spcBef>
              <a:spcAft>
                <a:spcPts val="0"/>
              </a:spcAft>
              <a:buNone/>
            </a:pPr>
            <a:endParaRPr dirty="0"/>
          </a:p>
        </p:txBody>
      </p:sp>
      <p:sp>
        <p:nvSpPr>
          <p:cNvPr id="473" name="Google Shape;473;p1:notes"/>
          <p:cNvSpPr>
            <a:spLocks noGrp="1" noRot="1" noChangeAspect="1"/>
          </p:cNvSpPr>
          <p:nvPr>
            <p:ph type="sldImg" idx="2"/>
          </p:nvPr>
        </p:nvSpPr>
        <p:spPr>
          <a:xfrm>
            <a:off x="1417638" y="1163638"/>
            <a:ext cx="4189412" cy="3141662"/>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920902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9.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0.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86728"/>
            <a:ext cx="7772400" cy="1470025"/>
          </a:xfrm>
          <a:prstGeom prst="rect">
            <a:avLst/>
          </a:prstGeom>
        </p:spPr>
        <p:txBody>
          <a:bodyPr/>
          <a:lstStyle>
            <a:lvl1pPr>
              <a:defRPr sz="3600" b="1">
                <a:solidFill>
                  <a:schemeClr val="tx1">
                    <a:lumMod val="75000"/>
                    <a:lumOff val="25000"/>
                  </a:schemeClr>
                </a:solidFill>
              </a:defRPr>
            </a:lvl1pPr>
          </a:lstStyle>
          <a:p>
            <a:r>
              <a:rPr lang="es-ES" smtClean="0"/>
              <a:t>Haga clic para modificar el estilo de título del patrón</a:t>
            </a:r>
            <a:endParaRPr lang="en-US"/>
          </a:p>
        </p:txBody>
      </p:sp>
      <p:sp>
        <p:nvSpPr>
          <p:cNvPr id="3" name="Subtitle 2"/>
          <p:cNvSpPr>
            <a:spLocks noGrp="1"/>
          </p:cNvSpPr>
          <p:nvPr>
            <p:ph type="subTitle" idx="1"/>
          </p:nvPr>
        </p:nvSpPr>
        <p:spPr>
          <a:xfrm>
            <a:off x="1383957" y="3404287"/>
            <a:ext cx="6400800" cy="1752600"/>
          </a:xfrm>
        </p:spPr>
        <p:txBody>
          <a:bodyPr>
            <a:normAutofit/>
          </a:bodyPr>
          <a:lstStyle>
            <a:lvl1pPr marL="0" indent="0" algn="ctr">
              <a:buNone/>
              <a:defRPr sz="2800" b="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editar el estilo de subtítulo del patrón</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8DCC1CA-BC64-9342-9FC6-0A703FD15379}" type="slidenum">
              <a:rPr lang="en-US" smtClean="0"/>
              <a:t>‹Nº›</a:t>
            </a:fld>
            <a:endParaRPr lang="en-US" dirty="0"/>
          </a:p>
        </p:txBody>
      </p:sp>
    </p:spTree>
    <p:extLst>
      <p:ext uri="{BB962C8B-B14F-4D97-AF65-F5344CB8AC3E}">
        <p14:creationId xmlns:p14="http://schemas.microsoft.com/office/powerpoint/2010/main" val="137280161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Diapositiva de título">
    <p:spTree>
      <p:nvGrpSpPr>
        <p:cNvPr id="1" name=""/>
        <p:cNvGrpSpPr/>
        <p:nvPr/>
      </p:nvGrpSpPr>
      <p:grpSpPr>
        <a:xfrm>
          <a:off x="0" y="0"/>
          <a:ext cx="0" cy="0"/>
          <a:chOff x="0" y="0"/>
          <a:chExt cx="0" cy="0"/>
        </a:xfrm>
      </p:grpSpPr>
      <p:sp>
        <p:nvSpPr>
          <p:cNvPr id="3" name="47 Marcador de título"/>
          <p:cNvSpPr>
            <a:spLocks noGrp="1"/>
          </p:cNvSpPr>
          <p:nvPr>
            <p:ph type="title"/>
          </p:nvPr>
        </p:nvSpPr>
        <p:spPr>
          <a:xfrm>
            <a:off x="1043608" y="116632"/>
            <a:ext cx="8100392" cy="330908"/>
          </a:xfrm>
          <a:prstGeom prst="rect">
            <a:avLst/>
          </a:prstGeom>
        </p:spPr>
        <p:txBody>
          <a:bodyPr vert="horz" lIns="91440" tIns="45720" rIns="91440" bIns="45720" rtlCol="0" anchor="ctr">
            <a:noAutofit/>
          </a:bodyPr>
          <a:lstStyle>
            <a:lvl1pPr marL="85725" indent="0">
              <a:defRPr sz="1400">
                <a:latin typeface="Century Gothic" pitchFamily="34" charset="0"/>
              </a:defRPr>
            </a:lvl1pPr>
          </a:lstStyle>
          <a:p>
            <a:r>
              <a:rPr lang="es-ES" dirty="0"/>
              <a:t>Haga clic para modificar el </a:t>
            </a:r>
            <a:r>
              <a:rPr lang="es-ES" dirty="0" smtClean="0"/>
              <a:t>estilo </a:t>
            </a:r>
            <a:r>
              <a:rPr lang="es-ES" dirty="0"/>
              <a:t>de título del patrón</a:t>
            </a:r>
            <a:endParaRPr lang="es-MX" dirty="0"/>
          </a:p>
        </p:txBody>
      </p:sp>
      <p:sp>
        <p:nvSpPr>
          <p:cNvPr id="4" name="46 Marcador de número de diapositiva"/>
          <p:cNvSpPr>
            <a:spLocks noGrp="1"/>
          </p:cNvSpPr>
          <p:nvPr>
            <p:ph type="sldNum" sz="quarter" idx="4"/>
          </p:nvPr>
        </p:nvSpPr>
        <p:spPr>
          <a:xfrm>
            <a:off x="8643966" y="6492899"/>
            <a:ext cx="454910" cy="365125"/>
          </a:xfrm>
          <a:prstGeom prst="rect">
            <a:avLst/>
          </a:prstGeom>
        </p:spPr>
        <p:txBody>
          <a:bodyPr vert="horz" lIns="91440" tIns="45720" rIns="91440" bIns="45720" rtlCol="0" anchor="ctr"/>
          <a:lstStyle>
            <a:lvl1pPr algn="r">
              <a:defRPr sz="1100" b="1">
                <a:solidFill>
                  <a:schemeClr val="tx1">
                    <a:lumMod val="75000"/>
                    <a:lumOff val="25000"/>
                  </a:schemeClr>
                </a:solidFill>
                <a:latin typeface="Arial" pitchFamily="34" charset="0"/>
                <a:cs typeface="Arial" pitchFamily="34" charset="0"/>
              </a:defRPr>
            </a:lvl1pPr>
          </a:lstStyle>
          <a:p>
            <a:fld id="{F7E28DE7-990A-407D-BC13-BE5F1D408C55}" type="slidenum">
              <a:rPr lang="es-MX" smtClean="0"/>
              <a:pPr/>
              <a:t>‹Nº›</a:t>
            </a:fld>
            <a:endParaRPr lang="es-MX" dirty="0"/>
          </a:p>
        </p:txBody>
      </p:sp>
    </p:spTree>
    <p:extLst>
      <p:ext uri="{BB962C8B-B14F-4D97-AF65-F5344CB8AC3E}">
        <p14:creationId xmlns:p14="http://schemas.microsoft.com/office/powerpoint/2010/main" val="24699463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ido">
    <p:spTree>
      <p:nvGrpSpPr>
        <p:cNvPr id="1" name=""/>
        <p:cNvGrpSpPr/>
        <p:nvPr/>
      </p:nvGrpSpPr>
      <p:grpSpPr>
        <a:xfrm>
          <a:off x="0" y="0"/>
          <a:ext cx="0" cy="0"/>
          <a:chOff x="0" y="0"/>
          <a:chExt cx="0" cy="0"/>
        </a:xfrm>
      </p:grpSpPr>
      <p:sp>
        <p:nvSpPr>
          <p:cNvPr id="7" name="Marcador de texto 9"/>
          <p:cNvSpPr>
            <a:spLocks noGrp="1"/>
          </p:cNvSpPr>
          <p:nvPr>
            <p:ph type="body" sz="quarter" idx="15"/>
          </p:nvPr>
        </p:nvSpPr>
        <p:spPr>
          <a:xfrm>
            <a:off x="494268" y="1315964"/>
            <a:ext cx="8321247" cy="4602548"/>
          </a:xfrm>
          <a:prstGeom prst="rect">
            <a:avLst/>
          </a:prstGeom>
        </p:spPr>
        <p:txBody>
          <a:bodyPr/>
          <a:lstStyle>
            <a:lvl1pPr marL="0" indent="0" algn="just">
              <a:buNone/>
              <a:defRPr sz="1600">
                <a:solidFill>
                  <a:schemeClr val="tx1">
                    <a:lumMod val="95000"/>
                    <a:lumOff val="5000"/>
                  </a:schemeClr>
                </a:solidFill>
                <a:latin typeface="+mn-lt"/>
              </a:defRPr>
            </a:lvl1pPr>
            <a:lvl2pPr marL="685783" indent="-228594" algn="just">
              <a:buFontTx/>
              <a:buBlip>
                <a:blip r:embed="rId2"/>
              </a:buBlip>
              <a:defRPr sz="1600">
                <a:solidFill>
                  <a:schemeClr val="tx1">
                    <a:lumMod val="95000"/>
                    <a:lumOff val="5000"/>
                  </a:schemeClr>
                </a:solidFill>
                <a:latin typeface="+mn-lt"/>
              </a:defRPr>
            </a:lvl2pPr>
            <a:lvl3pPr marL="1142971" indent="-228594" algn="just">
              <a:buFontTx/>
              <a:buBlip>
                <a:blip r:embed="rId2"/>
              </a:buBlip>
              <a:defRPr sz="1600">
                <a:solidFill>
                  <a:schemeClr val="tx1">
                    <a:lumMod val="95000"/>
                    <a:lumOff val="5000"/>
                  </a:schemeClr>
                </a:solidFill>
                <a:latin typeface="+mn-lt"/>
              </a:defRPr>
            </a:lvl3pPr>
            <a:lvl4pPr marL="1600160" indent="-228594" algn="just">
              <a:buFontTx/>
              <a:buBlip>
                <a:blip r:embed="rId2"/>
              </a:buBlip>
              <a:defRPr sz="1600">
                <a:solidFill>
                  <a:schemeClr val="tx1">
                    <a:lumMod val="95000"/>
                    <a:lumOff val="5000"/>
                  </a:schemeClr>
                </a:solidFill>
                <a:latin typeface="+mn-lt"/>
              </a:defRPr>
            </a:lvl4pPr>
            <a:lvl5pPr marL="2057349" indent="-228594" algn="just">
              <a:buFontTx/>
              <a:buBlip>
                <a:blip r:embed="rId2"/>
              </a:buBlip>
              <a:defRPr sz="1600">
                <a:solidFill>
                  <a:schemeClr val="tx1">
                    <a:lumMod val="95000"/>
                    <a:lumOff val="5000"/>
                  </a:schemeClr>
                </a:solidFill>
                <a:latin typeface="+mn-lt"/>
              </a:defRPr>
            </a:lvl5p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MX" dirty="0"/>
          </a:p>
        </p:txBody>
      </p:sp>
      <p:sp>
        <p:nvSpPr>
          <p:cNvPr id="6" name="Marcador de texto 7"/>
          <p:cNvSpPr>
            <a:spLocks noGrp="1"/>
          </p:cNvSpPr>
          <p:nvPr>
            <p:ph type="body" sz="quarter" idx="14" hasCustomPrompt="1"/>
          </p:nvPr>
        </p:nvSpPr>
        <p:spPr>
          <a:xfrm>
            <a:off x="494269" y="677390"/>
            <a:ext cx="8321247" cy="419100"/>
          </a:xfrm>
          <a:prstGeom prst="rect">
            <a:avLst/>
          </a:prstGeom>
        </p:spPr>
        <p:txBody>
          <a:bodyPr/>
          <a:lstStyle>
            <a:lvl1pPr marL="0" indent="0">
              <a:buNone/>
              <a:defRPr sz="2400" b="1">
                <a:solidFill>
                  <a:schemeClr val="tx1">
                    <a:lumMod val="95000"/>
                    <a:lumOff val="5000"/>
                  </a:schemeClr>
                </a:solidFill>
                <a:latin typeface="+mj-lt"/>
              </a:defRPr>
            </a:lvl1pPr>
            <a:lvl2pPr>
              <a:defRPr sz="1600" b="1">
                <a:solidFill>
                  <a:srgbClr val="6E56A0"/>
                </a:solidFill>
                <a:latin typeface="Century Gothic" panose="020B0502020202020204" pitchFamily="34" charset="0"/>
              </a:defRPr>
            </a:lvl2pPr>
            <a:lvl3pPr>
              <a:defRPr sz="1600" b="1">
                <a:solidFill>
                  <a:srgbClr val="6E56A0"/>
                </a:solidFill>
                <a:latin typeface="Century Gothic" panose="020B0502020202020204" pitchFamily="34" charset="0"/>
              </a:defRPr>
            </a:lvl3pPr>
            <a:lvl4pPr>
              <a:defRPr sz="1600" b="1">
                <a:solidFill>
                  <a:srgbClr val="6E56A0"/>
                </a:solidFill>
                <a:latin typeface="Century Gothic" panose="020B0502020202020204" pitchFamily="34" charset="0"/>
              </a:defRPr>
            </a:lvl4pPr>
            <a:lvl5pPr>
              <a:defRPr sz="1600" b="1">
                <a:solidFill>
                  <a:srgbClr val="6E56A0"/>
                </a:solidFill>
                <a:latin typeface="Century Gothic" panose="020B0502020202020204" pitchFamily="34" charset="0"/>
              </a:defRPr>
            </a:lvl5pPr>
          </a:lstStyle>
          <a:p>
            <a:pPr lvl="0"/>
            <a:r>
              <a:rPr lang="es-ES" dirty="0" smtClean="0"/>
              <a:t>Haga clic para modificar el estilo de texto del patrón</a:t>
            </a:r>
            <a:endParaRPr lang="es-MX" dirty="0"/>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spTree>
    <p:extLst>
      <p:ext uri="{BB962C8B-B14F-4D97-AF65-F5344CB8AC3E}">
        <p14:creationId xmlns:p14="http://schemas.microsoft.com/office/powerpoint/2010/main" val="298937883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ido">
    <p:spTree>
      <p:nvGrpSpPr>
        <p:cNvPr id="1" name=""/>
        <p:cNvGrpSpPr/>
        <p:nvPr/>
      </p:nvGrpSpPr>
      <p:grpSpPr>
        <a:xfrm>
          <a:off x="0" y="0"/>
          <a:ext cx="0" cy="0"/>
          <a:chOff x="0" y="0"/>
          <a:chExt cx="0" cy="0"/>
        </a:xfrm>
      </p:grpSpPr>
      <p:sp>
        <p:nvSpPr>
          <p:cNvPr id="6" name="Marcador de texto 7"/>
          <p:cNvSpPr>
            <a:spLocks noGrp="1"/>
          </p:cNvSpPr>
          <p:nvPr>
            <p:ph type="body" sz="quarter" idx="14" hasCustomPrompt="1"/>
          </p:nvPr>
        </p:nvSpPr>
        <p:spPr>
          <a:xfrm>
            <a:off x="580768" y="787400"/>
            <a:ext cx="7154562" cy="419100"/>
          </a:xfrm>
          <a:prstGeom prst="rect">
            <a:avLst/>
          </a:prstGeom>
        </p:spPr>
        <p:txBody>
          <a:bodyPr/>
          <a:lstStyle>
            <a:lvl1pPr marL="0" indent="0">
              <a:buNone/>
              <a:defRPr sz="2400" b="1">
                <a:solidFill>
                  <a:schemeClr val="tx1">
                    <a:lumMod val="95000"/>
                    <a:lumOff val="5000"/>
                  </a:schemeClr>
                </a:solidFill>
                <a:latin typeface="+mj-lt"/>
              </a:defRPr>
            </a:lvl1pPr>
            <a:lvl2pPr>
              <a:defRPr sz="1600" b="1">
                <a:solidFill>
                  <a:srgbClr val="6E56A0"/>
                </a:solidFill>
                <a:latin typeface="Century Gothic" panose="020B0502020202020204" pitchFamily="34" charset="0"/>
              </a:defRPr>
            </a:lvl2pPr>
            <a:lvl3pPr>
              <a:defRPr sz="1600" b="1">
                <a:solidFill>
                  <a:srgbClr val="6E56A0"/>
                </a:solidFill>
                <a:latin typeface="Century Gothic" panose="020B0502020202020204" pitchFamily="34" charset="0"/>
              </a:defRPr>
            </a:lvl3pPr>
            <a:lvl4pPr>
              <a:defRPr sz="1600" b="1">
                <a:solidFill>
                  <a:srgbClr val="6E56A0"/>
                </a:solidFill>
                <a:latin typeface="Century Gothic" panose="020B0502020202020204" pitchFamily="34" charset="0"/>
              </a:defRPr>
            </a:lvl4pPr>
            <a:lvl5pPr>
              <a:defRPr sz="1600" b="1">
                <a:solidFill>
                  <a:srgbClr val="6E56A0"/>
                </a:solidFill>
                <a:latin typeface="Century Gothic" panose="020B0502020202020204" pitchFamily="34" charset="0"/>
              </a:defRPr>
            </a:lvl5pPr>
          </a:lstStyle>
          <a:p>
            <a:pPr lvl="0"/>
            <a:r>
              <a:rPr lang="es-ES" dirty="0" smtClean="0"/>
              <a:t>Haga clic para modificar el estilo de texto del patrón</a:t>
            </a:r>
            <a:endParaRPr lang="es-MX" dirty="0"/>
          </a:p>
        </p:txBody>
      </p:sp>
      <p:sp>
        <p:nvSpPr>
          <p:cNvPr id="7" name="Marcador de texto 9"/>
          <p:cNvSpPr>
            <a:spLocks noGrp="1"/>
          </p:cNvSpPr>
          <p:nvPr>
            <p:ph type="body" sz="quarter" idx="15"/>
          </p:nvPr>
        </p:nvSpPr>
        <p:spPr>
          <a:xfrm>
            <a:off x="580768" y="1470454"/>
            <a:ext cx="8106032" cy="4713759"/>
          </a:xfrm>
          <a:prstGeom prst="rect">
            <a:avLst/>
          </a:prstGeom>
        </p:spPr>
        <p:txBody>
          <a:bodyPr/>
          <a:lstStyle>
            <a:lvl1pPr marL="0" indent="0" algn="just">
              <a:buNone/>
              <a:defRPr sz="1800">
                <a:solidFill>
                  <a:schemeClr val="tx1">
                    <a:lumMod val="95000"/>
                    <a:lumOff val="5000"/>
                  </a:schemeClr>
                </a:solidFill>
                <a:latin typeface="+mn-lt"/>
              </a:defRPr>
            </a:lvl1pPr>
            <a:lvl2pPr marL="685783" indent="-228594" algn="just">
              <a:buFontTx/>
              <a:buBlip>
                <a:blip r:embed="rId2"/>
              </a:buBlip>
              <a:defRPr sz="1800">
                <a:solidFill>
                  <a:schemeClr val="tx1">
                    <a:lumMod val="95000"/>
                    <a:lumOff val="5000"/>
                  </a:schemeClr>
                </a:solidFill>
                <a:latin typeface="+mn-lt"/>
              </a:defRPr>
            </a:lvl2pPr>
            <a:lvl3pPr marL="1142971" indent="-228594" algn="just">
              <a:buFontTx/>
              <a:buBlip>
                <a:blip r:embed="rId2"/>
              </a:buBlip>
              <a:defRPr sz="1800">
                <a:solidFill>
                  <a:schemeClr val="tx1">
                    <a:lumMod val="95000"/>
                    <a:lumOff val="5000"/>
                  </a:schemeClr>
                </a:solidFill>
                <a:latin typeface="+mn-lt"/>
              </a:defRPr>
            </a:lvl3pPr>
            <a:lvl4pPr marL="1600160" indent="-228594" algn="just">
              <a:buFontTx/>
              <a:buBlip>
                <a:blip r:embed="rId2"/>
              </a:buBlip>
              <a:defRPr sz="1800">
                <a:solidFill>
                  <a:schemeClr val="tx1">
                    <a:lumMod val="95000"/>
                    <a:lumOff val="5000"/>
                  </a:schemeClr>
                </a:solidFill>
                <a:latin typeface="+mn-lt"/>
              </a:defRPr>
            </a:lvl4pPr>
            <a:lvl5pPr marL="2057349" indent="-228594" algn="just">
              <a:buFontTx/>
              <a:buBlip>
                <a:blip r:embed="rId2"/>
              </a:buBlip>
              <a:defRPr sz="1800">
                <a:solidFill>
                  <a:schemeClr val="tx1">
                    <a:lumMod val="95000"/>
                    <a:lumOff val="5000"/>
                  </a:schemeClr>
                </a:solidFill>
                <a:latin typeface="+mn-lt"/>
              </a:defRPr>
            </a:lvl5p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MX" dirty="0"/>
          </a:p>
        </p:txBody>
      </p:sp>
      <p:sp>
        <p:nvSpPr>
          <p:cNvPr id="4"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spTree>
    <p:extLst>
      <p:ext uri="{BB962C8B-B14F-4D97-AF65-F5344CB8AC3E}">
        <p14:creationId xmlns:p14="http://schemas.microsoft.com/office/powerpoint/2010/main" val="427265428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934262"/>
            <a:ext cx="5742296" cy="1470025"/>
          </a:xfrm>
        </p:spPr>
        <p:txBody>
          <a:bodyPr/>
          <a:lstStyle>
            <a:lvl1pPr>
              <a:defRPr sz="3600" b="1"/>
            </a:lvl1pPr>
          </a:lstStyle>
          <a:p>
            <a:r>
              <a:rPr lang="es-ES" smtClean="0"/>
              <a:t>Haga clic para modificar el estilo de título del patrón</a:t>
            </a:r>
            <a:endParaRPr lang="en-US"/>
          </a:p>
        </p:txBody>
      </p:sp>
      <p:sp>
        <p:nvSpPr>
          <p:cNvPr id="3" name="Subtitle 2"/>
          <p:cNvSpPr>
            <a:spLocks noGrp="1"/>
          </p:cNvSpPr>
          <p:nvPr>
            <p:ph type="subTitle" idx="1"/>
          </p:nvPr>
        </p:nvSpPr>
        <p:spPr>
          <a:xfrm>
            <a:off x="457200" y="3622651"/>
            <a:ext cx="5742296" cy="1752600"/>
          </a:xfrm>
        </p:spPr>
        <p:txBody>
          <a:bodyPr>
            <a:normAutofit/>
          </a:bodyPr>
          <a:lstStyle>
            <a:lvl1pPr marL="0" indent="0" algn="ctr">
              <a:buNone/>
              <a:defRPr sz="2800" b="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editar el estilo de subtítulo del patrón</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8DCC1CA-BC64-9342-9FC6-0A703FD15379}" type="slidenum">
              <a:rPr lang="en-US" smtClean="0"/>
              <a:t>‹Nº›</a:t>
            </a:fld>
            <a:endParaRPr lang="en-US" dirty="0"/>
          </a:p>
        </p:txBody>
      </p:sp>
    </p:spTree>
    <p:extLst>
      <p:ext uri="{BB962C8B-B14F-4D97-AF65-F5344CB8AC3E}">
        <p14:creationId xmlns:p14="http://schemas.microsoft.com/office/powerpoint/2010/main" val="149476615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Content Placeholder 2"/>
          <p:cNvSpPr>
            <a:spLocks noGrp="1"/>
          </p:cNvSpPr>
          <p:nvPr>
            <p:ph idx="1"/>
          </p:nvPr>
        </p:nvSpPr>
        <p:spPr/>
        <p:txBody>
          <a:bodyPr/>
          <a:lstStyle/>
          <a:p>
            <a:pPr lvl="0"/>
            <a:r>
              <a:rPr lang="es-ES" dirty="0" smtClean="0"/>
              <a:t>Editar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n-US" dirty="0"/>
          </a:p>
        </p:txBody>
      </p:sp>
      <p:sp>
        <p:nvSpPr>
          <p:cNvPr id="4" name="Date Placeholder 3"/>
          <p:cNvSpPr>
            <a:spLocks noGrp="1"/>
          </p:cNvSpPr>
          <p:nvPr>
            <p:ph type="dt" sz="half" idx="10"/>
          </p:nvPr>
        </p:nvSpPr>
        <p:spPr/>
        <p:txBody>
          <a:bodyPr/>
          <a:lstStyle/>
          <a:p>
            <a:endParaRPr lang="es-MX" dirty="0"/>
          </a:p>
        </p:txBody>
      </p:sp>
      <p:sp>
        <p:nvSpPr>
          <p:cNvPr id="5" name="Footer Placeholder 4"/>
          <p:cNvSpPr>
            <a:spLocks noGrp="1"/>
          </p:cNvSpPr>
          <p:nvPr>
            <p:ph type="ftr" sz="quarter" idx="11"/>
          </p:nvPr>
        </p:nvSpPr>
        <p:spPr/>
        <p:txBody>
          <a:bodyPr/>
          <a:lstStyle/>
          <a:p>
            <a:endParaRPr lang="es-MX" dirty="0"/>
          </a:p>
        </p:txBody>
      </p:sp>
      <p:sp>
        <p:nvSpPr>
          <p:cNvPr id="6" name="Slide Number Placeholder 5"/>
          <p:cNvSpPr>
            <a:spLocks noGrp="1"/>
          </p:cNvSpPr>
          <p:nvPr>
            <p:ph type="sldNum" sz="quarter" idx="12"/>
          </p:nvPr>
        </p:nvSpPr>
        <p:spPr/>
        <p:txBody>
          <a:bodyPr/>
          <a:lstStyle/>
          <a:p>
            <a:fld id="{CF5E58AE-96D2-45FC-96FE-2B21174429C3}" type="slidenum">
              <a:rPr lang="es-MX" smtClean="0"/>
              <a:t>‹Nº›</a:t>
            </a:fld>
            <a:endParaRPr lang="es-MX" dirty="0"/>
          </a:p>
        </p:txBody>
      </p:sp>
    </p:spTree>
    <p:extLst>
      <p:ext uri="{BB962C8B-B14F-4D97-AF65-F5344CB8AC3E}">
        <p14:creationId xmlns:p14="http://schemas.microsoft.com/office/powerpoint/2010/main" val="32524194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8DCC1CA-BC64-9342-9FC6-0A703FD15379}" type="slidenum">
              <a:rPr lang="en-US" smtClean="0"/>
              <a:t>‹Nº›</a:t>
            </a:fld>
            <a:endParaRPr lang="en-US" dirty="0"/>
          </a:p>
        </p:txBody>
      </p:sp>
    </p:spTree>
    <p:extLst>
      <p:ext uri="{BB962C8B-B14F-4D97-AF65-F5344CB8AC3E}">
        <p14:creationId xmlns:p14="http://schemas.microsoft.com/office/powerpoint/2010/main" val="902452017"/>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1_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2811438" y="274638"/>
            <a:ext cx="5875361" cy="531285"/>
          </a:xfrm>
          <a:prstGeom prst="rect">
            <a:avLst/>
          </a:prstGeom>
          <a:noFill/>
          <a:ln w="12700" algn="ctr">
            <a:noFill/>
            <a:miter lim="800000"/>
            <a:headEnd/>
            <a:tailEnd/>
          </a:ln>
        </p:spPr>
        <p:txBody>
          <a:bodyPr lIns="90488" tIns="44450" rIns="90488" bIns="44450" anchor="ctr">
            <a:noAutofit/>
          </a:bodyPr>
          <a:lstStyle>
            <a:lvl1pPr>
              <a:defRPr lang="es-MX" sz="2400" b="1" dirty="0">
                <a:solidFill>
                  <a:schemeClr val="tx1">
                    <a:lumMod val="85000"/>
                    <a:lumOff val="15000"/>
                  </a:schemeClr>
                </a:solidFill>
                <a:latin typeface="+mj-lt"/>
                <a:ea typeface="+mn-ea"/>
                <a:cs typeface="+mn-cs"/>
              </a:defRPr>
            </a:lvl1pPr>
          </a:lstStyle>
          <a:p>
            <a:pPr marL="0" lvl="0" defTabSz="762000" eaLnBrk="0" fontAlgn="base" hangingPunct="0">
              <a:spcAft>
                <a:spcPct val="0"/>
              </a:spcAft>
            </a:pPr>
            <a:r>
              <a:rPr lang="es-ES" smtClean="0"/>
              <a:t>Haga clic para modificar el estilo de título del patrón</a:t>
            </a:r>
            <a:endParaRPr lang="es-MX" dirty="0"/>
          </a:p>
        </p:txBody>
      </p:sp>
      <p:sp>
        <p:nvSpPr>
          <p:cNvPr id="3" name="2 Marcador de contenido"/>
          <p:cNvSpPr>
            <a:spLocks noGrp="1"/>
          </p:cNvSpPr>
          <p:nvPr>
            <p:ph idx="1"/>
          </p:nvPr>
        </p:nvSpPr>
        <p:spPr>
          <a:xfrm>
            <a:off x="395696" y="3268490"/>
            <a:ext cx="8229600" cy="1920526"/>
          </a:xfrm>
          <a:prstGeom prst="rect">
            <a:avLst/>
          </a:prstGeom>
        </p:spPr>
        <p:txBody>
          <a:bodyPr wrap="square">
            <a:spAutoFit/>
          </a:bodyPr>
          <a:lstStyle>
            <a:lvl1pPr>
              <a:defRPr lang="es-ES" sz="1800" smtClean="0">
                <a:latin typeface="+mj-lt"/>
              </a:defRPr>
            </a:lvl1pPr>
            <a:lvl2pPr>
              <a:defRPr lang="es-ES" sz="1800" smtClean="0">
                <a:latin typeface="+mn-lt"/>
              </a:defRPr>
            </a:lvl2pPr>
            <a:lvl3pPr>
              <a:defRPr lang="es-ES" sz="1800" smtClean="0">
                <a:latin typeface="+mn-lt"/>
              </a:defRPr>
            </a:lvl3pPr>
            <a:lvl4pPr>
              <a:defRPr lang="es-ES" sz="1800" smtClean="0">
                <a:latin typeface="+mn-lt"/>
              </a:defRPr>
            </a:lvl4pPr>
            <a:lvl5pPr>
              <a:defRPr lang="es-MX" sz="1800">
                <a:latin typeface="+mn-lt"/>
              </a:defRPr>
            </a:lvl5pPr>
          </a:lstStyle>
          <a:p>
            <a:pPr marL="0" lvl="0" algn="just" eaLnBrk="0" hangingPunct="0">
              <a:spcAft>
                <a:spcPct val="20000"/>
              </a:spcAft>
            </a:pPr>
            <a:r>
              <a:rPr lang="es-ES" smtClean="0"/>
              <a:t>Editar el estilo de texto del patrón</a:t>
            </a:r>
          </a:p>
          <a:p>
            <a:pPr marL="0" lvl="1" algn="just" eaLnBrk="0" hangingPunct="0">
              <a:spcAft>
                <a:spcPct val="20000"/>
              </a:spcAft>
            </a:pPr>
            <a:r>
              <a:rPr lang="es-ES" smtClean="0"/>
              <a:t>Segundo nivel</a:t>
            </a:r>
          </a:p>
          <a:p>
            <a:pPr marL="0" lvl="2" algn="just" eaLnBrk="0" hangingPunct="0">
              <a:spcAft>
                <a:spcPct val="20000"/>
              </a:spcAft>
            </a:pPr>
            <a:r>
              <a:rPr lang="es-ES" smtClean="0"/>
              <a:t>Tercer nivel</a:t>
            </a:r>
          </a:p>
          <a:p>
            <a:pPr marL="0" lvl="3" algn="just" eaLnBrk="0" hangingPunct="0">
              <a:spcAft>
                <a:spcPct val="20000"/>
              </a:spcAft>
            </a:pPr>
            <a:r>
              <a:rPr lang="es-ES" smtClean="0"/>
              <a:t>Cuarto nivel</a:t>
            </a:r>
          </a:p>
          <a:p>
            <a:pPr marL="0" lvl="4" algn="just" eaLnBrk="0" hangingPunct="0">
              <a:spcAft>
                <a:spcPct val="20000"/>
              </a:spcAft>
            </a:pPr>
            <a:r>
              <a:rPr lang="es-ES" smtClean="0"/>
              <a:t>Quinto nivel</a:t>
            </a:r>
            <a:endParaRPr lang="es-MX" dirty="0"/>
          </a:p>
        </p:txBody>
      </p:sp>
      <p:sp>
        <p:nvSpPr>
          <p:cNvPr id="6" name="5 Marcador de número de diapositiva"/>
          <p:cNvSpPr>
            <a:spLocks noGrp="1"/>
          </p:cNvSpPr>
          <p:nvPr>
            <p:ph type="sldNum" sz="quarter" idx="12"/>
          </p:nvPr>
        </p:nvSpPr>
        <p:spPr>
          <a:xfrm>
            <a:off x="8366078" y="6381328"/>
            <a:ext cx="598410" cy="365125"/>
          </a:xfrm>
          <a:prstGeom prst="rect">
            <a:avLst/>
          </a:prstGeom>
        </p:spPr>
        <p:txBody>
          <a:bodyPr vert="horz" lIns="91440" tIns="45720" rIns="91440" bIns="45720" rtlCol="0" anchor="ctr"/>
          <a:lstStyle>
            <a:lvl1pPr>
              <a:defRPr lang="es-MX" smtClean="0"/>
            </a:lvl1pPr>
          </a:lstStyle>
          <a:p>
            <a:fld id="{EDD9FC20-3422-4CB5-A82E-A3496C26E493}" type="slidenum">
              <a:rPr lang="es-MX" smtClean="0"/>
              <a:t>‹Nº›</a:t>
            </a:fld>
            <a:endParaRPr lang="es-MX" dirty="0"/>
          </a:p>
        </p:txBody>
      </p:sp>
      <p:sp>
        <p:nvSpPr>
          <p:cNvPr id="12" name="11 Marcador de texto"/>
          <p:cNvSpPr>
            <a:spLocks noGrp="1"/>
          </p:cNvSpPr>
          <p:nvPr>
            <p:ph type="body" sz="quarter" idx="13"/>
          </p:nvPr>
        </p:nvSpPr>
        <p:spPr>
          <a:xfrm>
            <a:off x="334193" y="1314971"/>
            <a:ext cx="8352606" cy="1698927"/>
          </a:xfrm>
          <a:prstGeom prst="rect">
            <a:avLst/>
          </a:prstGeom>
          <a:noFill/>
          <a:ln w="9525">
            <a:noFill/>
            <a:miter lim="800000"/>
            <a:headEnd/>
            <a:tailEnd/>
          </a:ln>
        </p:spPr>
        <p:txBody>
          <a:bodyPr wrap="square">
            <a:spAutoFit/>
          </a:bodyPr>
          <a:lstStyle>
            <a:lvl1pPr marL="0" indent="0">
              <a:buNone/>
              <a:defRPr lang="es-ES" sz="1800" b="1" smtClean="0">
                <a:solidFill>
                  <a:schemeClr val="tx1">
                    <a:lumMod val="85000"/>
                    <a:lumOff val="15000"/>
                  </a:schemeClr>
                </a:solidFill>
                <a:latin typeface="+mj-lt"/>
              </a:defRPr>
            </a:lvl1pPr>
            <a:lvl2pPr marL="171450" indent="0">
              <a:buNone/>
              <a:defRPr lang="es-ES" sz="1800" smtClean="0">
                <a:latin typeface="+mn-lt"/>
              </a:defRPr>
            </a:lvl2pPr>
            <a:lvl3pPr marL="685800" indent="0">
              <a:buNone/>
              <a:defRPr lang="es-ES" sz="1800" smtClean="0">
                <a:latin typeface="+mn-lt"/>
              </a:defRPr>
            </a:lvl3pPr>
            <a:lvl4pPr marL="1143000" indent="0">
              <a:buNone/>
              <a:defRPr lang="es-ES" sz="1800" smtClean="0">
                <a:latin typeface="+mn-lt"/>
              </a:defRPr>
            </a:lvl4pPr>
            <a:lvl5pPr marL="1600200" indent="0">
              <a:buNone/>
              <a:defRPr lang="es-MX" sz="1800">
                <a:latin typeface="+mn-lt"/>
              </a:defRPr>
            </a:lvl5pPr>
          </a:lstStyle>
          <a:p>
            <a:pPr marL="0" lvl="0"/>
            <a:r>
              <a:rPr lang="es-ES" dirty="0" smtClean="0"/>
              <a:t>Editar el estilo de texto del patrón</a:t>
            </a:r>
          </a:p>
          <a:p>
            <a:pPr marL="0" lvl="1"/>
            <a:r>
              <a:rPr lang="es-ES" dirty="0" smtClean="0"/>
              <a:t>Segundo nivel</a:t>
            </a:r>
          </a:p>
          <a:p>
            <a:pPr marL="0" lvl="2"/>
            <a:r>
              <a:rPr lang="es-ES" dirty="0" smtClean="0"/>
              <a:t>Tercer nivel</a:t>
            </a:r>
          </a:p>
          <a:p>
            <a:pPr marL="0" lvl="3"/>
            <a:r>
              <a:rPr lang="es-ES" dirty="0" smtClean="0"/>
              <a:t>Cuarto nivel</a:t>
            </a:r>
          </a:p>
          <a:p>
            <a:pPr marL="0" lvl="4"/>
            <a:r>
              <a:rPr lang="es-ES" dirty="0" smtClean="0"/>
              <a:t>Quinto nivel</a:t>
            </a:r>
            <a:endParaRPr lang="es-MX" dirty="0"/>
          </a:p>
        </p:txBody>
      </p:sp>
    </p:spTree>
    <p:extLst>
      <p:ext uri="{BB962C8B-B14F-4D97-AF65-F5344CB8AC3E}">
        <p14:creationId xmlns:p14="http://schemas.microsoft.com/office/powerpoint/2010/main" val="74513949"/>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Contenido">
    <p:spTree>
      <p:nvGrpSpPr>
        <p:cNvPr id="1" name=""/>
        <p:cNvGrpSpPr/>
        <p:nvPr/>
      </p:nvGrpSpPr>
      <p:grpSpPr>
        <a:xfrm>
          <a:off x="0" y="0"/>
          <a:ext cx="0" cy="0"/>
          <a:chOff x="0" y="0"/>
          <a:chExt cx="0" cy="0"/>
        </a:xfrm>
      </p:grpSpPr>
      <p:sp>
        <p:nvSpPr>
          <p:cNvPr id="7" name="Marcador de texto 9"/>
          <p:cNvSpPr>
            <a:spLocks noGrp="1"/>
          </p:cNvSpPr>
          <p:nvPr>
            <p:ph type="body" sz="quarter" idx="15"/>
          </p:nvPr>
        </p:nvSpPr>
        <p:spPr>
          <a:xfrm>
            <a:off x="494268" y="1315964"/>
            <a:ext cx="8321247" cy="4602548"/>
          </a:xfrm>
          <a:prstGeom prst="rect">
            <a:avLst/>
          </a:prstGeom>
        </p:spPr>
        <p:txBody>
          <a:bodyPr/>
          <a:lstStyle>
            <a:lvl1pPr marL="0" indent="0" algn="just">
              <a:buNone/>
              <a:defRPr sz="1600">
                <a:solidFill>
                  <a:schemeClr val="tx1">
                    <a:lumMod val="95000"/>
                    <a:lumOff val="5000"/>
                  </a:schemeClr>
                </a:solidFill>
                <a:latin typeface="+mn-lt"/>
              </a:defRPr>
            </a:lvl1pPr>
            <a:lvl2pPr marL="685783" indent="-228594" algn="just">
              <a:buFontTx/>
              <a:buBlip>
                <a:blip r:embed="rId2"/>
              </a:buBlip>
              <a:defRPr sz="1600">
                <a:solidFill>
                  <a:schemeClr val="tx1">
                    <a:lumMod val="95000"/>
                    <a:lumOff val="5000"/>
                  </a:schemeClr>
                </a:solidFill>
                <a:latin typeface="+mn-lt"/>
              </a:defRPr>
            </a:lvl2pPr>
            <a:lvl3pPr marL="1142971" indent="-228594" algn="just">
              <a:buFontTx/>
              <a:buBlip>
                <a:blip r:embed="rId2"/>
              </a:buBlip>
              <a:defRPr sz="1600">
                <a:solidFill>
                  <a:schemeClr val="tx1">
                    <a:lumMod val="95000"/>
                    <a:lumOff val="5000"/>
                  </a:schemeClr>
                </a:solidFill>
                <a:latin typeface="+mn-lt"/>
              </a:defRPr>
            </a:lvl3pPr>
            <a:lvl4pPr marL="1600160" indent="-228594" algn="just">
              <a:buFontTx/>
              <a:buBlip>
                <a:blip r:embed="rId2"/>
              </a:buBlip>
              <a:defRPr sz="1600">
                <a:solidFill>
                  <a:schemeClr val="tx1">
                    <a:lumMod val="95000"/>
                    <a:lumOff val="5000"/>
                  </a:schemeClr>
                </a:solidFill>
                <a:latin typeface="+mn-lt"/>
              </a:defRPr>
            </a:lvl4pPr>
            <a:lvl5pPr marL="2057349" indent="-228594" algn="just">
              <a:buFontTx/>
              <a:buBlip>
                <a:blip r:embed="rId2"/>
              </a:buBlip>
              <a:defRPr sz="1600">
                <a:solidFill>
                  <a:schemeClr val="tx1">
                    <a:lumMod val="95000"/>
                    <a:lumOff val="5000"/>
                  </a:schemeClr>
                </a:solidFill>
                <a:latin typeface="+mn-lt"/>
              </a:defRPr>
            </a:lvl5p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MX" dirty="0"/>
          </a:p>
        </p:txBody>
      </p:sp>
      <p:sp>
        <p:nvSpPr>
          <p:cNvPr id="6" name="Marcador de texto 7"/>
          <p:cNvSpPr>
            <a:spLocks noGrp="1"/>
          </p:cNvSpPr>
          <p:nvPr>
            <p:ph type="body" sz="quarter" idx="14" hasCustomPrompt="1"/>
          </p:nvPr>
        </p:nvSpPr>
        <p:spPr>
          <a:xfrm>
            <a:off x="494269" y="677390"/>
            <a:ext cx="8321247" cy="419100"/>
          </a:xfrm>
          <a:prstGeom prst="rect">
            <a:avLst/>
          </a:prstGeom>
        </p:spPr>
        <p:txBody>
          <a:bodyPr/>
          <a:lstStyle>
            <a:lvl1pPr marL="0" indent="0">
              <a:buNone/>
              <a:defRPr sz="2400" b="1">
                <a:solidFill>
                  <a:schemeClr val="tx1">
                    <a:lumMod val="95000"/>
                    <a:lumOff val="5000"/>
                  </a:schemeClr>
                </a:solidFill>
                <a:latin typeface="+mj-lt"/>
              </a:defRPr>
            </a:lvl1pPr>
            <a:lvl2pPr>
              <a:defRPr sz="1600" b="1">
                <a:solidFill>
                  <a:srgbClr val="6E56A0"/>
                </a:solidFill>
                <a:latin typeface="Century Gothic" panose="020B0502020202020204" pitchFamily="34" charset="0"/>
              </a:defRPr>
            </a:lvl2pPr>
            <a:lvl3pPr>
              <a:defRPr sz="1600" b="1">
                <a:solidFill>
                  <a:srgbClr val="6E56A0"/>
                </a:solidFill>
                <a:latin typeface="Century Gothic" panose="020B0502020202020204" pitchFamily="34" charset="0"/>
              </a:defRPr>
            </a:lvl3pPr>
            <a:lvl4pPr>
              <a:defRPr sz="1600" b="1">
                <a:solidFill>
                  <a:srgbClr val="6E56A0"/>
                </a:solidFill>
                <a:latin typeface="Century Gothic" panose="020B0502020202020204" pitchFamily="34" charset="0"/>
              </a:defRPr>
            </a:lvl4pPr>
            <a:lvl5pPr>
              <a:defRPr sz="1600" b="1">
                <a:solidFill>
                  <a:srgbClr val="6E56A0"/>
                </a:solidFill>
                <a:latin typeface="Century Gothic" panose="020B0502020202020204" pitchFamily="34" charset="0"/>
              </a:defRPr>
            </a:lvl5pPr>
          </a:lstStyle>
          <a:p>
            <a:pPr lvl="0"/>
            <a:r>
              <a:rPr lang="es-ES" dirty="0" smtClean="0"/>
              <a:t>Haga clic para modificar el estilo de texto del patrón</a:t>
            </a:r>
            <a:endParaRPr lang="es-MX" dirty="0"/>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spTree>
    <p:extLst>
      <p:ext uri="{BB962C8B-B14F-4D97-AF65-F5344CB8AC3E}">
        <p14:creationId xmlns:p14="http://schemas.microsoft.com/office/powerpoint/2010/main" val="1817544354"/>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86728"/>
            <a:ext cx="7772400" cy="1470025"/>
          </a:xfrm>
        </p:spPr>
        <p:txBody>
          <a:bodyPr/>
          <a:lstStyle>
            <a:lvl1pPr>
              <a:defRPr sz="3600" b="1"/>
            </a:lvl1pPr>
          </a:lstStyle>
          <a:p>
            <a:r>
              <a:rPr lang="es-ES" dirty="0" smtClean="0"/>
              <a:t>Haga clic para modificar el estilo de título del patrón</a:t>
            </a:r>
            <a:endParaRPr lang="en-US" dirty="0"/>
          </a:p>
        </p:txBody>
      </p:sp>
      <p:sp>
        <p:nvSpPr>
          <p:cNvPr id="3" name="Subtitle 2"/>
          <p:cNvSpPr>
            <a:spLocks noGrp="1"/>
          </p:cNvSpPr>
          <p:nvPr>
            <p:ph type="subTitle" idx="1"/>
          </p:nvPr>
        </p:nvSpPr>
        <p:spPr>
          <a:xfrm>
            <a:off x="1383957" y="3404287"/>
            <a:ext cx="6400800" cy="1752600"/>
          </a:xfrm>
        </p:spPr>
        <p:txBody>
          <a:bodyPr>
            <a:normAutofit/>
          </a:bodyPr>
          <a:lstStyle>
            <a:lvl1pPr marL="0" indent="0" algn="ctr">
              <a:buNone/>
              <a:defRPr sz="2800" b="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editar el estilo de subtítulo del patrón</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8DCC1CA-BC64-9342-9FC6-0A703FD15379}" type="slidenum">
              <a:rPr lang="en-US" smtClean="0"/>
              <a:t>‹Nº›</a:t>
            </a:fld>
            <a:endParaRPr lang="en-US" dirty="0"/>
          </a:p>
        </p:txBody>
      </p:sp>
    </p:spTree>
    <p:extLst>
      <p:ext uri="{BB962C8B-B14F-4D97-AF65-F5344CB8AC3E}">
        <p14:creationId xmlns:p14="http://schemas.microsoft.com/office/powerpoint/2010/main" val="3552535072"/>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1_Diapositiva de título">
    <p:spTree>
      <p:nvGrpSpPr>
        <p:cNvPr id="1" name=""/>
        <p:cNvGrpSpPr/>
        <p:nvPr/>
      </p:nvGrpSpPr>
      <p:grpSpPr>
        <a:xfrm>
          <a:off x="0" y="0"/>
          <a:ext cx="0" cy="0"/>
          <a:chOff x="0" y="0"/>
          <a:chExt cx="0" cy="0"/>
        </a:xfrm>
      </p:grpSpPr>
      <p:sp>
        <p:nvSpPr>
          <p:cNvPr id="3" name="Slide Number Placeholder 5"/>
          <p:cNvSpPr>
            <a:spLocks noGrp="1"/>
          </p:cNvSpPr>
          <p:nvPr>
            <p:ph type="sldNum" sz="quarter" idx="12"/>
          </p:nvPr>
        </p:nvSpPr>
        <p:spPr>
          <a:xfrm>
            <a:off x="6908042" y="6339196"/>
            <a:ext cx="2133600" cy="365125"/>
          </a:xfrm>
        </p:spPr>
        <p:txBody>
          <a:bodyPr/>
          <a:lstStyle/>
          <a:p>
            <a:fld id="{08DCC1CA-BC64-9342-9FC6-0A703FD15379}" type="slidenum">
              <a:rPr lang="en-US" smtClean="0"/>
              <a:t>‹Nº›</a:t>
            </a:fld>
            <a:endParaRPr lang="en-US" dirty="0"/>
          </a:p>
        </p:txBody>
      </p:sp>
    </p:spTree>
    <p:extLst>
      <p:ext uri="{BB962C8B-B14F-4D97-AF65-F5344CB8AC3E}">
        <p14:creationId xmlns:p14="http://schemas.microsoft.com/office/powerpoint/2010/main" val="319272510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ntenido">
    <p:spTree>
      <p:nvGrpSpPr>
        <p:cNvPr id="1" name=""/>
        <p:cNvGrpSpPr/>
        <p:nvPr/>
      </p:nvGrpSpPr>
      <p:grpSpPr>
        <a:xfrm>
          <a:off x="0" y="0"/>
          <a:ext cx="0" cy="0"/>
          <a:chOff x="0" y="0"/>
          <a:chExt cx="0" cy="0"/>
        </a:xfrm>
      </p:grpSpPr>
      <p:sp>
        <p:nvSpPr>
          <p:cNvPr id="8" name="46 Marcador de número de diapositiva"/>
          <p:cNvSpPr>
            <a:spLocks noGrp="1"/>
          </p:cNvSpPr>
          <p:nvPr>
            <p:ph type="sldNum" sz="quarter" idx="4"/>
          </p:nvPr>
        </p:nvSpPr>
        <p:spPr>
          <a:xfrm>
            <a:off x="8643966" y="6492900"/>
            <a:ext cx="454911" cy="365125"/>
          </a:xfrm>
          <a:prstGeom prst="rect">
            <a:avLst/>
          </a:prstGeom>
        </p:spPr>
        <p:txBody>
          <a:bodyPr vert="horz" lIns="91440" tIns="45720" rIns="91440" bIns="45720" rtlCol="0" anchor="ctr"/>
          <a:lstStyle>
            <a:lvl1pPr algn="r">
              <a:defRPr sz="1051" b="1">
                <a:solidFill>
                  <a:schemeClr val="tx1">
                    <a:lumMod val="75000"/>
                    <a:lumOff val="25000"/>
                  </a:schemeClr>
                </a:solidFill>
                <a:latin typeface="Century Gothic" pitchFamily="34" charset="0"/>
                <a:cs typeface="Arial" pitchFamily="34" charset="0"/>
              </a:defRPr>
            </a:lvl1pPr>
          </a:lstStyle>
          <a:p>
            <a:fld id="{80B2590F-B4BA-461D-B92A-63CE21F34F70}" type="slidenum">
              <a:rPr lang="es-MX" smtClean="0"/>
              <a:t>‹Nº›</a:t>
            </a:fld>
            <a:endParaRPr lang="es-MX" dirty="0"/>
          </a:p>
        </p:txBody>
      </p:sp>
    </p:spTree>
    <p:extLst>
      <p:ext uri="{BB962C8B-B14F-4D97-AF65-F5344CB8AC3E}">
        <p14:creationId xmlns:p14="http://schemas.microsoft.com/office/powerpoint/2010/main" val="2780639224"/>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a:xfrm>
            <a:off x="2817340" y="0"/>
            <a:ext cx="6326659" cy="1143000"/>
          </a:xfrm>
          <a:prstGeom prst="rect">
            <a:avLst/>
          </a:prstGeom>
        </p:spPr>
        <p:txBody>
          <a:bodyPr/>
          <a:lstStyle/>
          <a:p>
            <a:r>
              <a:rPr lang="es-ES" smtClean="0"/>
              <a:t>Haga clic para modificar el estilo de título del patrón</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dirty="0"/>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08DCC1CA-BC64-9342-9FC6-0A703FD15379}" type="slidenum">
              <a:rPr lang="en-US" smtClean="0"/>
              <a:t>‹Nº›</a:t>
            </a:fld>
            <a:endParaRPr lang="en-US" dirty="0"/>
          </a:p>
        </p:txBody>
      </p:sp>
    </p:spTree>
    <p:extLst>
      <p:ext uri="{BB962C8B-B14F-4D97-AF65-F5344CB8AC3E}">
        <p14:creationId xmlns:p14="http://schemas.microsoft.com/office/powerpoint/2010/main" val="2611530574"/>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Contenido">
    <p:spTree>
      <p:nvGrpSpPr>
        <p:cNvPr id="1" name=""/>
        <p:cNvGrpSpPr/>
        <p:nvPr/>
      </p:nvGrpSpPr>
      <p:grpSpPr>
        <a:xfrm>
          <a:off x="0" y="0"/>
          <a:ext cx="0" cy="0"/>
          <a:chOff x="0" y="0"/>
          <a:chExt cx="0" cy="0"/>
        </a:xfrm>
      </p:grpSpPr>
      <p:sp>
        <p:nvSpPr>
          <p:cNvPr id="7" name="Marcador de texto 9"/>
          <p:cNvSpPr>
            <a:spLocks noGrp="1"/>
          </p:cNvSpPr>
          <p:nvPr>
            <p:ph type="body" sz="quarter" idx="15"/>
          </p:nvPr>
        </p:nvSpPr>
        <p:spPr>
          <a:xfrm>
            <a:off x="494268" y="1315964"/>
            <a:ext cx="8321247" cy="4602548"/>
          </a:xfrm>
          <a:prstGeom prst="rect">
            <a:avLst/>
          </a:prstGeom>
        </p:spPr>
        <p:txBody>
          <a:bodyPr/>
          <a:lstStyle>
            <a:lvl1pPr marL="0" indent="0" algn="just">
              <a:buNone/>
              <a:defRPr sz="1600">
                <a:solidFill>
                  <a:schemeClr val="tx1">
                    <a:lumMod val="95000"/>
                    <a:lumOff val="5000"/>
                  </a:schemeClr>
                </a:solidFill>
                <a:latin typeface="+mn-lt"/>
              </a:defRPr>
            </a:lvl1pPr>
            <a:lvl2pPr marL="685783" indent="-228594" algn="just">
              <a:buFontTx/>
              <a:buBlip>
                <a:blip r:embed="rId2"/>
              </a:buBlip>
              <a:defRPr sz="1600">
                <a:solidFill>
                  <a:schemeClr val="tx1">
                    <a:lumMod val="95000"/>
                    <a:lumOff val="5000"/>
                  </a:schemeClr>
                </a:solidFill>
                <a:latin typeface="+mn-lt"/>
              </a:defRPr>
            </a:lvl2pPr>
            <a:lvl3pPr marL="1142971" indent="-228594" algn="just">
              <a:buFontTx/>
              <a:buBlip>
                <a:blip r:embed="rId2"/>
              </a:buBlip>
              <a:defRPr sz="1600">
                <a:solidFill>
                  <a:schemeClr val="tx1">
                    <a:lumMod val="95000"/>
                    <a:lumOff val="5000"/>
                  </a:schemeClr>
                </a:solidFill>
                <a:latin typeface="+mn-lt"/>
              </a:defRPr>
            </a:lvl3pPr>
            <a:lvl4pPr marL="1600160" indent="-228594" algn="just">
              <a:buFontTx/>
              <a:buBlip>
                <a:blip r:embed="rId2"/>
              </a:buBlip>
              <a:defRPr sz="1600">
                <a:solidFill>
                  <a:schemeClr val="tx1">
                    <a:lumMod val="95000"/>
                    <a:lumOff val="5000"/>
                  </a:schemeClr>
                </a:solidFill>
                <a:latin typeface="+mn-lt"/>
              </a:defRPr>
            </a:lvl4pPr>
            <a:lvl5pPr marL="2057349" indent="-228594" algn="just">
              <a:buFontTx/>
              <a:buBlip>
                <a:blip r:embed="rId2"/>
              </a:buBlip>
              <a:defRPr sz="1600">
                <a:solidFill>
                  <a:schemeClr val="tx1">
                    <a:lumMod val="95000"/>
                    <a:lumOff val="5000"/>
                  </a:schemeClr>
                </a:solidFill>
                <a:latin typeface="+mn-lt"/>
              </a:defRPr>
            </a:lvl5p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dirty="0"/>
          </a:p>
        </p:txBody>
      </p:sp>
      <p:sp>
        <p:nvSpPr>
          <p:cNvPr id="6" name="Marcador de texto 7"/>
          <p:cNvSpPr>
            <a:spLocks noGrp="1"/>
          </p:cNvSpPr>
          <p:nvPr>
            <p:ph type="body" sz="quarter" idx="14" hasCustomPrompt="1"/>
          </p:nvPr>
        </p:nvSpPr>
        <p:spPr>
          <a:xfrm>
            <a:off x="494269" y="677390"/>
            <a:ext cx="8321247" cy="419100"/>
          </a:xfrm>
          <a:prstGeom prst="rect">
            <a:avLst/>
          </a:prstGeom>
        </p:spPr>
        <p:txBody>
          <a:bodyPr/>
          <a:lstStyle>
            <a:lvl1pPr marL="0" indent="0">
              <a:buNone/>
              <a:defRPr sz="2400" b="1">
                <a:solidFill>
                  <a:schemeClr val="tx1">
                    <a:lumMod val="95000"/>
                    <a:lumOff val="5000"/>
                  </a:schemeClr>
                </a:solidFill>
                <a:latin typeface="+mj-lt"/>
              </a:defRPr>
            </a:lvl1pPr>
            <a:lvl2pPr>
              <a:defRPr sz="1600" b="1">
                <a:solidFill>
                  <a:srgbClr val="6E56A0"/>
                </a:solidFill>
                <a:latin typeface="Century Gothic" panose="020B0502020202020204" pitchFamily="34" charset="0"/>
              </a:defRPr>
            </a:lvl2pPr>
            <a:lvl3pPr>
              <a:defRPr sz="1600" b="1">
                <a:solidFill>
                  <a:srgbClr val="6E56A0"/>
                </a:solidFill>
                <a:latin typeface="Century Gothic" panose="020B0502020202020204" pitchFamily="34" charset="0"/>
              </a:defRPr>
            </a:lvl3pPr>
            <a:lvl4pPr>
              <a:defRPr sz="1600" b="1">
                <a:solidFill>
                  <a:srgbClr val="6E56A0"/>
                </a:solidFill>
                <a:latin typeface="Century Gothic" panose="020B0502020202020204" pitchFamily="34" charset="0"/>
              </a:defRPr>
            </a:lvl4pPr>
            <a:lvl5pPr>
              <a:defRPr sz="1600" b="1">
                <a:solidFill>
                  <a:srgbClr val="6E56A0"/>
                </a:solidFill>
                <a:latin typeface="Century Gothic" panose="020B0502020202020204" pitchFamily="34" charset="0"/>
              </a:defRPr>
            </a:lvl5pPr>
          </a:lstStyle>
          <a:p>
            <a:pPr lvl="0"/>
            <a:r>
              <a:rPr lang="es-ES" dirty="0" smtClean="0"/>
              <a:t>Haga clic para modificar el estilo de texto del patrón</a:t>
            </a:r>
            <a:endParaRPr lang="es-MX" dirty="0"/>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spTree>
    <p:extLst>
      <p:ext uri="{BB962C8B-B14F-4D97-AF65-F5344CB8AC3E}">
        <p14:creationId xmlns:p14="http://schemas.microsoft.com/office/powerpoint/2010/main" val="894298192"/>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a:xfrm>
            <a:off x="1674255" y="0"/>
            <a:ext cx="6709892" cy="566670"/>
          </a:xfrm>
          <a:prstGeom prst="rect">
            <a:avLst/>
          </a:prstGeom>
        </p:spPr>
        <p:txBody>
          <a:bodyPr/>
          <a:lstStyle>
            <a:lvl1pPr>
              <a:defRPr sz="2400"/>
            </a:lvl1pPr>
          </a:lstStyle>
          <a:p>
            <a:r>
              <a:rPr lang="es-ES" dirty="0" smtClean="0"/>
              <a:t>Haga clic para modificar el estilo de título del patrón</a:t>
            </a:r>
            <a:endParaRPr lang="en-US" dirty="0"/>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dirty="0"/>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08DCC1CA-BC64-9342-9FC6-0A703FD15379}" type="slidenum">
              <a:rPr lang="en-US" smtClean="0"/>
              <a:t>‹Nº›</a:t>
            </a:fld>
            <a:endParaRPr lang="en-US" dirty="0"/>
          </a:p>
        </p:txBody>
      </p:sp>
    </p:spTree>
    <p:extLst>
      <p:ext uri="{BB962C8B-B14F-4D97-AF65-F5344CB8AC3E}">
        <p14:creationId xmlns:p14="http://schemas.microsoft.com/office/powerpoint/2010/main" val="1358064831"/>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Contenido">
    <p:spTree>
      <p:nvGrpSpPr>
        <p:cNvPr id="1" name=""/>
        <p:cNvGrpSpPr/>
        <p:nvPr/>
      </p:nvGrpSpPr>
      <p:grpSpPr>
        <a:xfrm>
          <a:off x="0" y="0"/>
          <a:ext cx="0" cy="0"/>
          <a:chOff x="0" y="0"/>
          <a:chExt cx="0" cy="0"/>
        </a:xfrm>
      </p:grpSpPr>
      <p:sp>
        <p:nvSpPr>
          <p:cNvPr id="6" name="Marcador de texto 7"/>
          <p:cNvSpPr>
            <a:spLocks noGrp="1"/>
          </p:cNvSpPr>
          <p:nvPr>
            <p:ph type="body" sz="quarter" idx="14" hasCustomPrompt="1"/>
          </p:nvPr>
        </p:nvSpPr>
        <p:spPr>
          <a:xfrm>
            <a:off x="580768" y="787400"/>
            <a:ext cx="7154562" cy="419100"/>
          </a:xfrm>
          <a:prstGeom prst="rect">
            <a:avLst/>
          </a:prstGeom>
        </p:spPr>
        <p:txBody>
          <a:bodyPr/>
          <a:lstStyle>
            <a:lvl1pPr marL="0" indent="0">
              <a:buNone/>
              <a:defRPr sz="2400" b="1">
                <a:solidFill>
                  <a:schemeClr val="tx1">
                    <a:lumMod val="95000"/>
                    <a:lumOff val="5000"/>
                  </a:schemeClr>
                </a:solidFill>
                <a:latin typeface="+mj-lt"/>
              </a:defRPr>
            </a:lvl1pPr>
            <a:lvl2pPr>
              <a:defRPr sz="1600" b="1">
                <a:solidFill>
                  <a:srgbClr val="6E56A0"/>
                </a:solidFill>
                <a:latin typeface="Century Gothic" panose="020B0502020202020204" pitchFamily="34" charset="0"/>
              </a:defRPr>
            </a:lvl2pPr>
            <a:lvl3pPr>
              <a:defRPr sz="1600" b="1">
                <a:solidFill>
                  <a:srgbClr val="6E56A0"/>
                </a:solidFill>
                <a:latin typeface="Century Gothic" panose="020B0502020202020204" pitchFamily="34" charset="0"/>
              </a:defRPr>
            </a:lvl3pPr>
            <a:lvl4pPr>
              <a:defRPr sz="1600" b="1">
                <a:solidFill>
                  <a:srgbClr val="6E56A0"/>
                </a:solidFill>
                <a:latin typeface="Century Gothic" panose="020B0502020202020204" pitchFamily="34" charset="0"/>
              </a:defRPr>
            </a:lvl4pPr>
            <a:lvl5pPr>
              <a:defRPr sz="1600" b="1">
                <a:solidFill>
                  <a:srgbClr val="6E56A0"/>
                </a:solidFill>
                <a:latin typeface="Century Gothic" panose="020B0502020202020204" pitchFamily="34" charset="0"/>
              </a:defRPr>
            </a:lvl5pPr>
          </a:lstStyle>
          <a:p>
            <a:pPr lvl="0"/>
            <a:r>
              <a:rPr lang="es-ES" dirty="0" smtClean="0"/>
              <a:t>Haga clic para modificar el estilo de texto del patrón</a:t>
            </a:r>
            <a:endParaRPr lang="es-MX" dirty="0"/>
          </a:p>
        </p:txBody>
      </p:sp>
      <p:sp>
        <p:nvSpPr>
          <p:cNvPr id="7" name="Marcador de texto 9"/>
          <p:cNvSpPr>
            <a:spLocks noGrp="1"/>
          </p:cNvSpPr>
          <p:nvPr>
            <p:ph type="body" sz="quarter" idx="15"/>
          </p:nvPr>
        </p:nvSpPr>
        <p:spPr>
          <a:xfrm>
            <a:off x="580768" y="1470454"/>
            <a:ext cx="8106032" cy="4713759"/>
          </a:xfrm>
          <a:prstGeom prst="rect">
            <a:avLst/>
          </a:prstGeom>
        </p:spPr>
        <p:txBody>
          <a:bodyPr/>
          <a:lstStyle>
            <a:lvl1pPr marL="0" indent="0" algn="just">
              <a:buNone/>
              <a:defRPr sz="1800">
                <a:solidFill>
                  <a:schemeClr val="tx1">
                    <a:lumMod val="95000"/>
                    <a:lumOff val="5000"/>
                  </a:schemeClr>
                </a:solidFill>
                <a:latin typeface="+mn-lt"/>
              </a:defRPr>
            </a:lvl1pPr>
            <a:lvl2pPr marL="685783" indent="-228594" algn="just">
              <a:buFontTx/>
              <a:buBlip>
                <a:blip r:embed="rId2"/>
              </a:buBlip>
              <a:defRPr sz="1800">
                <a:solidFill>
                  <a:schemeClr val="tx1">
                    <a:lumMod val="95000"/>
                    <a:lumOff val="5000"/>
                  </a:schemeClr>
                </a:solidFill>
                <a:latin typeface="+mn-lt"/>
              </a:defRPr>
            </a:lvl2pPr>
            <a:lvl3pPr marL="1142971" indent="-228594" algn="just">
              <a:buFontTx/>
              <a:buBlip>
                <a:blip r:embed="rId2"/>
              </a:buBlip>
              <a:defRPr sz="1800">
                <a:solidFill>
                  <a:schemeClr val="tx1">
                    <a:lumMod val="95000"/>
                    <a:lumOff val="5000"/>
                  </a:schemeClr>
                </a:solidFill>
                <a:latin typeface="+mn-lt"/>
              </a:defRPr>
            </a:lvl3pPr>
            <a:lvl4pPr marL="1600160" indent="-228594" algn="just">
              <a:buFontTx/>
              <a:buBlip>
                <a:blip r:embed="rId2"/>
              </a:buBlip>
              <a:defRPr sz="1800">
                <a:solidFill>
                  <a:schemeClr val="tx1">
                    <a:lumMod val="95000"/>
                    <a:lumOff val="5000"/>
                  </a:schemeClr>
                </a:solidFill>
                <a:latin typeface="+mn-lt"/>
              </a:defRPr>
            </a:lvl4pPr>
            <a:lvl5pPr marL="2057349" indent="-228594" algn="just">
              <a:buFontTx/>
              <a:buBlip>
                <a:blip r:embed="rId2"/>
              </a:buBlip>
              <a:defRPr sz="1800">
                <a:solidFill>
                  <a:schemeClr val="tx1">
                    <a:lumMod val="95000"/>
                    <a:lumOff val="5000"/>
                  </a:schemeClr>
                </a:solidFill>
                <a:latin typeface="+mn-lt"/>
              </a:defRPr>
            </a:lvl5p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dirty="0"/>
          </a:p>
        </p:txBody>
      </p:sp>
      <p:sp>
        <p:nvSpPr>
          <p:cNvPr id="4"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spTree>
    <p:extLst>
      <p:ext uri="{BB962C8B-B14F-4D97-AF65-F5344CB8AC3E}">
        <p14:creationId xmlns:p14="http://schemas.microsoft.com/office/powerpoint/2010/main" val="264408461"/>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934262"/>
            <a:ext cx="5742296" cy="1470025"/>
          </a:xfrm>
        </p:spPr>
        <p:txBody>
          <a:bodyPr/>
          <a:lstStyle>
            <a:lvl1pPr>
              <a:defRPr sz="3600" b="1"/>
            </a:lvl1pPr>
          </a:lstStyle>
          <a:p>
            <a:r>
              <a:rPr lang="es-ES" smtClean="0"/>
              <a:t>Haga clic para modificar el estilo de título del patrón</a:t>
            </a:r>
            <a:endParaRPr lang="en-US"/>
          </a:p>
        </p:txBody>
      </p:sp>
      <p:sp>
        <p:nvSpPr>
          <p:cNvPr id="3" name="Subtitle 2"/>
          <p:cNvSpPr>
            <a:spLocks noGrp="1"/>
          </p:cNvSpPr>
          <p:nvPr>
            <p:ph type="subTitle" idx="1"/>
          </p:nvPr>
        </p:nvSpPr>
        <p:spPr>
          <a:xfrm>
            <a:off x="457200" y="3622651"/>
            <a:ext cx="5742296" cy="1752600"/>
          </a:xfrm>
        </p:spPr>
        <p:txBody>
          <a:bodyPr>
            <a:normAutofit/>
          </a:bodyPr>
          <a:lstStyle>
            <a:lvl1pPr marL="0" indent="0" algn="ctr">
              <a:buNone/>
              <a:defRPr sz="2800" b="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editar el estilo de subtítulo del patrón</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8DCC1CA-BC64-9342-9FC6-0A703FD15379}" type="slidenum">
              <a:rPr lang="en-US" smtClean="0"/>
              <a:t>‹Nº›</a:t>
            </a:fld>
            <a:endParaRPr lang="en-US" dirty="0"/>
          </a:p>
        </p:txBody>
      </p:sp>
    </p:spTree>
    <p:extLst>
      <p:ext uri="{BB962C8B-B14F-4D97-AF65-F5344CB8AC3E}">
        <p14:creationId xmlns:p14="http://schemas.microsoft.com/office/powerpoint/2010/main" val="187083207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Content Placeholder 2"/>
          <p:cNvSpPr>
            <a:spLocks noGrp="1"/>
          </p:cNvSpPr>
          <p:nvPr>
            <p:ph idx="1"/>
          </p:nvPr>
        </p:nvSpPr>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endParaRPr lang="es-MX" dirty="0"/>
          </a:p>
        </p:txBody>
      </p:sp>
      <p:sp>
        <p:nvSpPr>
          <p:cNvPr id="5" name="Footer Placeholder 4"/>
          <p:cNvSpPr>
            <a:spLocks noGrp="1"/>
          </p:cNvSpPr>
          <p:nvPr>
            <p:ph type="ftr" sz="quarter" idx="11"/>
          </p:nvPr>
        </p:nvSpPr>
        <p:spPr/>
        <p:txBody>
          <a:bodyPr/>
          <a:lstStyle/>
          <a:p>
            <a:endParaRPr lang="es-MX" dirty="0"/>
          </a:p>
        </p:txBody>
      </p:sp>
      <p:sp>
        <p:nvSpPr>
          <p:cNvPr id="6" name="Slide Number Placeholder 5"/>
          <p:cNvSpPr>
            <a:spLocks noGrp="1"/>
          </p:cNvSpPr>
          <p:nvPr>
            <p:ph type="sldNum" sz="quarter" idx="12"/>
          </p:nvPr>
        </p:nvSpPr>
        <p:spPr/>
        <p:txBody>
          <a:bodyPr/>
          <a:lstStyle/>
          <a:p>
            <a:fld id="{CF5E58AE-96D2-45FC-96FE-2B21174429C3}" type="slidenum">
              <a:rPr lang="es-MX" smtClean="0"/>
              <a:t>‹Nº›</a:t>
            </a:fld>
            <a:endParaRPr lang="es-MX" dirty="0"/>
          </a:p>
        </p:txBody>
      </p:sp>
    </p:spTree>
    <p:extLst>
      <p:ext uri="{BB962C8B-B14F-4D97-AF65-F5344CB8AC3E}">
        <p14:creationId xmlns:p14="http://schemas.microsoft.com/office/powerpoint/2010/main" val="67905388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8DCC1CA-BC64-9342-9FC6-0A703FD15379}" type="slidenum">
              <a:rPr lang="en-US" smtClean="0"/>
              <a:t>‹Nº›</a:t>
            </a:fld>
            <a:endParaRPr lang="en-US" dirty="0"/>
          </a:p>
        </p:txBody>
      </p:sp>
    </p:spTree>
    <p:extLst>
      <p:ext uri="{BB962C8B-B14F-4D97-AF65-F5344CB8AC3E}">
        <p14:creationId xmlns:p14="http://schemas.microsoft.com/office/powerpoint/2010/main" val="2097880269"/>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1_Diapositiva de título">
    <p:spTree>
      <p:nvGrpSpPr>
        <p:cNvPr id="1" name=""/>
        <p:cNvGrpSpPr/>
        <p:nvPr/>
      </p:nvGrpSpPr>
      <p:grpSpPr>
        <a:xfrm>
          <a:off x="0" y="0"/>
          <a:ext cx="0" cy="0"/>
          <a:chOff x="0" y="0"/>
          <a:chExt cx="0" cy="0"/>
        </a:xfrm>
      </p:grpSpPr>
      <p:sp>
        <p:nvSpPr>
          <p:cNvPr id="3" name="Slide Number Placeholder 5"/>
          <p:cNvSpPr>
            <a:spLocks noGrp="1"/>
          </p:cNvSpPr>
          <p:nvPr>
            <p:ph type="sldNum" sz="quarter" idx="12"/>
          </p:nvPr>
        </p:nvSpPr>
        <p:spPr>
          <a:xfrm>
            <a:off x="6908042" y="6339196"/>
            <a:ext cx="2133600" cy="365125"/>
          </a:xfrm>
        </p:spPr>
        <p:txBody>
          <a:bodyPr/>
          <a:lstStyle/>
          <a:p>
            <a:fld id="{08DCC1CA-BC64-9342-9FC6-0A703FD15379}" type="slidenum">
              <a:rPr lang="en-US" smtClean="0"/>
              <a:t>‹Nº›</a:t>
            </a:fld>
            <a:endParaRPr lang="en-US" dirty="0"/>
          </a:p>
        </p:txBody>
      </p:sp>
    </p:spTree>
    <p:extLst>
      <p:ext uri="{BB962C8B-B14F-4D97-AF65-F5344CB8AC3E}">
        <p14:creationId xmlns:p14="http://schemas.microsoft.com/office/powerpoint/2010/main" val="1427685598"/>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86728"/>
            <a:ext cx="7772400" cy="1470025"/>
          </a:xfrm>
        </p:spPr>
        <p:txBody>
          <a:bodyPr/>
          <a:lstStyle>
            <a:lvl1pPr>
              <a:defRPr sz="3600" b="1"/>
            </a:lvl1pPr>
          </a:lstStyle>
          <a:p>
            <a:r>
              <a:rPr lang="es-ES" smtClean="0"/>
              <a:t>Haga clic para modificar el estilo de título del patrón</a:t>
            </a:r>
            <a:endParaRPr lang="en-US"/>
          </a:p>
        </p:txBody>
      </p:sp>
      <p:sp>
        <p:nvSpPr>
          <p:cNvPr id="3" name="Subtitle 2"/>
          <p:cNvSpPr>
            <a:spLocks noGrp="1"/>
          </p:cNvSpPr>
          <p:nvPr>
            <p:ph type="subTitle" idx="1"/>
          </p:nvPr>
        </p:nvSpPr>
        <p:spPr>
          <a:xfrm>
            <a:off x="1383957" y="3404287"/>
            <a:ext cx="6400800" cy="1752600"/>
          </a:xfrm>
        </p:spPr>
        <p:txBody>
          <a:bodyPr>
            <a:normAutofit/>
          </a:bodyPr>
          <a:lstStyle>
            <a:lvl1pPr marL="0" indent="0" algn="ctr">
              <a:buNone/>
              <a:defRPr sz="2800" b="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editar el estilo de subtítulo del patrón</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8DCC1CA-BC64-9342-9FC6-0A703FD15379}" type="slidenum">
              <a:rPr lang="en-US" smtClean="0"/>
              <a:t>‹Nº›</a:t>
            </a:fld>
            <a:endParaRPr lang="en-US" dirty="0"/>
          </a:p>
        </p:txBody>
      </p:sp>
    </p:spTree>
    <p:extLst>
      <p:ext uri="{BB962C8B-B14F-4D97-AF65-F5344CB8AC3E}">
        <p14:creationId xmlns:p14="http://schemas.microsoft.com/office/powerpoint/2010/main" val="3981573864"/>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Contenido">
    <p:spTree>
      <p:nvGrpSpPr>
        <p:cNvPr id="1" name=""/>
        <p:cNvGrpSpPr/>
        <p:nvPr/>
      </p:nvGrpSpPr>
      <p:grpSpPr>
        <a:xfrm>
          <a:off x="0" y="0"/>
          <a:ext cx="0" cy="0"/>
          <a:chOff x="0" y="0"/>
          <a:chExt cx="0" cy="0"/>
        </a:xfrm>
      </p:grpSpPr>
      <p:sp>
        <p:nvSpPr>
          <p:cNvPr id="6" name="Marcador de texto 7"/>
          <p:cNvSpPr>
            <a:spLocks noGrp="1"/>
          </p:cNvSpPr>
          <p:nvPr>
            <p:ph type="body" sz="quarter" idx="14" hasCustomPrompt="1"/>
          </p:nvPr>
        </p:nvSpPr>
        <p:spPr>
          <a:xfrm>
            <a:off x="580768" y="787400"/>
            <a:ext cx="7154562" cy="419100"/>
          </a:xfrm>
          <a:prstGeom prst="rect">
            <a:avLst/>
          </a:prstGeom>
        </p:spPr>
        <p:txBody>
          <a:bodyPr/>
          <a:lstStyle>
            <a:lvl1pPr marL="0" indent="0">
              <a:buNone/>
              <a:defRPr sz="2400" b="1">
                <a:solidFill>
                  <a:schemeClr val="tx1">
                    <a:lumMod val="95000"/>
                    <a:lumOff val="5000"/>
                  </a:schemeClr>
                </a:solidFill>
                <a:latin typeface="+mj-lt"/>
              </a:defRPr>
            </a:lvl1pPr>
            <a:lvl2pPr>
              <a:defRPr sz="1600" b="1">
                <a:solidFill>
                  <a:srgbClr val="6E56A0"/>
                </a:solidFill>
                <a:latin typeface="Century Gothic" panose="020B0502020202020204" pitchFamily="34" charset="0"/>
              </a:defRPr>
            </a:lvl2pPr>
            <a:lvl3pPr>
              <a:defRPr sz="1600" b="1">
                <a:solidFill>
                  <a:srgbClr val="6E56A0"/>
                </a:solidFill>
                <a:latin typeface="Century Gothic" panose="020B0502020202020204" pitchFamily="34" charset="0"/>
              </a:defRPr>
            </a:lvl3pPr>
            <a:lvl4pPr>
              <a:defRPr sz="1600" b="1">
                <a:solidFill>
                  <a:srgbClr val="6E56A0"/>
                </a:solidFill>
                <a:latin typeface="Century Gothic" panose="020B0502020202020204" pitchFamily="34" charset="0"/>
              </a:defRPr>
            </a:lvl4pPr>
            <a:lvl5pPr>
              <a:defRPr sz="1600" b="1">
                <a:solidFill>
                  <a:srgbClr val="6E56A0"/>
                </a:solidFill>
                <a:latin typeface="Century Gothic" panose="020B0502020202020204" pitchFamily="34" charset="0"/>
              </a:defRPr>
            </a:lvl5pPr>
          </a:lstStyle>
          <a:p>
            <a:pPr lvl="0"/>
            <a:r>
              <a:rPr lang="es-ES" dirty="0" smtClean="0"/>
              <a:t>Haga clic para modificar el estilo de texto del patrón</a:t>
            </a:r>
            <a:endParaRPr lang="es-MX" dirty="0"/>
          </a:p>
        </p:txBody>
      </p:sp>
      <p:sp>
        <p:nvSpPr>
          <p:cNvPr id="7" name="Marcador de texto 9"/>
          <p:cNvSpPr>
            <a:spLocks noGrp="1"/>
          </p:cNvSpPr>
          <p:nvPr>
            <p:ph type="body" sz="quarter" idx="15"/>
          </p:nvPr>
        </p:nvSpPr>
        <p:spPr>
          <a:xfrm>
            <a:off x="580768" y="1470454"/>
            <a:ext cx="8106032" cy="4713759"/>
          </a:xfrm>
          <a:prstGeom prst="rect">
            <a:avLst/>
          </a:prstGeom>
        </p:spPr>
        <p:txBody>
          <a:bodyPr/>
          <a:lstStyle>
            <a:lvl1pPr marL="0" indent="0" algn="just">
              <a:buNone/>
              <a:defRPr sz="1800">
                <a:solidFill>
                  <a:schemeClr val="tx1">
                    <a:lumMod val="95000"/>
                    <a:lumOff val="5000"/>
                  </a:schemeClr>
                </a:solidFill>
                <a:latin typeface="+mn-lt"/>
              </a:defRPr>
            </a:lvl1pPr>
            <a:lvl2pPr marL="685783" indent="-228594" algn="just">
              <a:buFontTx/>
              <a:buBlip>
                <a:blip r:embed="rId2"/>
              </a:buBlip>
              <a:defRPr sz="1800">
                <a:solidFill>
                  <a:schemeClr val="tx1">
                    <a:lumMod val="95000"/>
                    <a:lumOff val="5000"/>
                  </a:schemeClr>
                </a:solidFill>
                <a:latin typeface="+mn-lt"/>
              </a:defRPr>
            </a:lvl2pPr>
            <a:lvl3pPr marL="1142971" indent="-228594" algn="just">
              <a:buFontTx/>
              <a:buBlip>
                <a:blip r:embed="rId2"/>
              </a:buBlip>
              <a:defRPr sz="1800">
                <a:solidFill>
                  <a:schemeClr val="tx1">
                    <a:lumMod val="95000"/>
                    <a:lumOff val="5000"/>
                  </a:schemeClr>
                </a:solidFill>
                <a:latin typeface="+mn-lt"/>
              </a:defRPr>
            </a:lvl3pPr>
            <a:lvl4pPr marL="1600160" indent="-228594" algn="just">
              <a:buFontTx/>
              <a:buBlip>
                <a:blip r:embed="rId2"/>
              </a:buBlip>
              <a:defRPr sz="1800">
                <a:solidFill>
                  <a:schemeClr val="tx1">
                    <a:lumMod val="95000"/>
                    <a:lumOff val="5000"/>
                  </a:schemeClr>
                </a:solidFill>
                <a:latin typeface="+mn-lt"/>
              </a:defRPr>
            </a:lvl4pPr>
            <a:lvl5pPr marL="2057349" indent="-228594" algn="just">
              <a:buFontTx/>
              <a:buBlip>
                <a:blip r:embed="rId2"/>
              </a:buBlip>
              <a:defRPr sz="1800">
                <a:solidFill>
                  <a:schemeClr val="tx1">
                    <a:lumMod val="95000"/>
                    <a:lumOff val="5000"/>
                  </a:schemeClr>
                </a:solidFill>
                <a:latin typeface="+mn-lt"/>
              </a:defRPr>
            </a:lvl5p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MX" dirty="0"/>
          </a:p>
        </p:txBody>
      </p:sp>
      <p:sp>
        <p:nvSpPr>
          <p:cNvPr id="4"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spTree>
    <p:extLst>
      <p:ext uri="{BB962C8B-B14F-4D97-AF65-F5344CB8AC3E}">
        <p14:creationId xmlns:p14="http://schemas.microsoft.com/office/powerpoint/2010/main" val="291310712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cSld name="1_Contenido">
    <p:spTree>
      <p:nvGrpSpPr>
        <p:cNvPr id="1" name=""/>
        <p:cNvGrpSpPr/>
        <p:nvPr/>
      </p:nvGrpSpPr>
      <p:grpSpPr>
        <a:xfrm>
          <a:off x="0" y="0"/>
          <a:ext cx="0" cy="0"/>
          <a:chOff x="0" y="0"/>
          <a:chExt cx="0" cy="0"/>
        </a:xfrm>
      </p:grpSpPr>
      <p:sp>
        <p:nvSpPr>
          <p:cNvPr id="5" name="Marcador de texto 5"/>
          <p:cNvSpPr>
            <a:spLocks noGrp="1"/>
          </p:cNvSpPr>
          <p:nvPr>
            <p:ph type="body" sz="quarter" idx="13"/>
          </p:nvPr>
        </p:nvSpPr>
        <p:spPr>
          <a:xfrm>
            <a:off x="1338349" y="114301"/>
            <a:ext cx="6683433" cy="330200"/>
          </a:xfrm>
          <a:prstGeom prst="rect">
            <a:avLst/>
          </a:prstGeom>
        </p:spPr>
        <p:txBody>
          <a:bodyPr/>
          <a:lstStyle>
            <a:lvl1pPr marL="0" indent="0" algn="l">
              <a:buNone/>
              <a:defRPr sz="1800" b="1">
                <a:solidFill>
                  <a:schemeClr val="bg1"/>
                </a:solidFill>
                <a:latin typeface="Century Gothic" panose="020B0502020202020204" pitchFamily="34" charset="0"/>
              </a:defRPr>
            </a:lvl1pPr>
            <a:lvl2pPr marL="457189" indent="0" algn="l">
              <a:buNone/>
              <a:defRPr sz="1800" b="1">
                <a:solidFill>
                  <a:schemeClr val="bg1"/>
                </a:solidFill>
                <a:latin typeface="Century Gothic" panose="020B0502020202020204" pitchFamily="34" charset="0"/>
              </a:defRPr>
            </a:lvl2pPr>
            <a:lvl3pPr marL="914377" indent="0" algn="l">
              <a:buNone/>
              <a:defRPr sz="1800" b="1">
                <a:solidFill>
                  <a:schemeClr val="bg1"/>
                </a:solidFill>
                <a:latin typeface="Century Gothic" panose="020B0502020202020204" pitchFamily="34" charset="0"/>
              </a:defRPr>
            </a:lvl3pPr>
            <a:lvl4pPr marL="1371566" indent="0" algn="l">
              <a:buNone/>
              <a:defRPr sz="1800" b="1">
                <a:solidFill>
                  <a:schemeClr val="bg1"/>
                </a:solidFill>
                <a:latin typeface="Century Gothic" panose="020B0502020202020204" pitchFamily="34" charset="0"/>
              </a:defRPr>
            </a:lvl4pPr>
            <a:lvl5pPr marL="1828754" indent="0" algn="l">
              <a:buNone/>
              <a:defRPr sz="1800" b="1">
                <a:solidFill>
                  <a:schemeClr val="bg1"/>
                </a:solidFill>
                <a:latin typeface="Century Gothic" panose="020B0502020202020204" pitchFamily="34" charset="0"/>
              </a:defRPr>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dirty="0"/>
          </a:p>
        </p:txBody>
      </p:sp>
      <p:sp>
        <p:nvSpPr>
          <p:cNvPr id="6" name="Marcador de texto 7"/>
          <p:cNvSpPr>
            <a:spLocks noGrp="1"/>
          </p:cNvSpPr>
          <p:nvPr>
            <p:ph type="body" sz="quarter" idx="14"/>
          </p:nvPr>
        </p:nvSpPr>
        <p:spPr>
          <a:xfrm>
            <a:off x="241300" y="787400"/>
            <a:ext cx="8636000" cy="419100"/>
          </a:xfrm>
          <a:prstGeom prst="rect">
            <a:avLst/>
          </a:prstGeom>
        </p:spPr>
        <p:txBody>
          <a:bodyPr/>
          <a:lstStyle>
            <a:lvl1pPr marL="0" indent="0">
              <a:buNone/>
              <a:defRPr sz="1600" b="1">
                <a:solidFill>
                  <a:srgbClr val="6E56A0"/>
                </a:solidFill>
                <a:latin typeface="Century Gothic" panose="020B0502020202020204" pitchFamily="34" charset="0"/>
              </a:defRPr>
            </a:lvl1pPr>
            <a:lvl2pPr>
              <a:defRPr sz="1600" b="1">
                <a:solidFill>
                  <a:srgbClr val="6E56A0"/>
                </a:solidFill>
                <a:latin typeface="Century Gothic" panose="020B0502020202020204" pitchFamily="34" charset="0"/>
              </a:defRPr>
            </a:lvl2pPr>
            <a:lvl3pPr>
              <a:defRPr sz="1600" b="1">
                <a:solidFill>
                  <a:srgbClr val="6E56A0"/>
                </a:solidFill>
                <a:latin typeface="Century Gothic" panose="020B0502020202020204" pitchFamily="34" charset="0"/>
              </a:defRPr>
            </a:lvl3pPr>
            <a:lvl4pPr>
              <a:defRPr sz="1600" b="1">
                <a:solidFill>
                  <a:srgbClr val="6E56A0"/>
                </a:solidFill>
                <a:latin typeface="Century Gothic" panose="020B0502020202020204" pitchFamily="34" charset="0"/>
              </a:defRPr>
            </a:lvl4pPr>
            <a:lvl5pPr>
              <a:defRPr sz="1600" b="1">
                <a:solidFill>
                  <a:srgbClr val="6E56A0"/>
                </a:solidFill>
                <a:latin typeface="Century Gothic" panose="020B0502020202020204" pitchFamily="34" charset="0"/>
              </a:defRPr>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dirty="0"/>
          </a:p>
        </p:txBody>
      </p:sp>
      <p:sp>
        <p:nvSpPr>
          <p:cNvPr id="7" name="Marcador de texto 9"/>
          <p:cNvSpPr>
            <a:spLocks noGrp="1"/>
          </p:cNvSpPr>
          <p:nvPr>
            <p:ph type="body" sz="quarter" idx="15"/>
          </p:nvPr>
        </p:nvSpPr>
        <p:spPr>
          <a:xfrm>
            <a:off x="266701" y="1384300"/>
            <a:ext cx="8648700" cy="4940300"/>
          </a:xfrm>
          <a:prstGeom prst="rect">
            <a:avLst/>
          </a:prstGeom>
        </p:spPr>
        <p:txBody>
          <a:bodyPr/>
          <a:lstStyle>
            <a:lvl1pPr marL="0" indent="0" algn="just">
              <a:buNone/>
              <a:defRPr sz="1400">
                <a:solidFill>
                  <a:schemeClr val="tx1">
                    <a:lumMod val="75000"/>
                    <a:lumOff val="25000"/>
                  </a:schemeClr>
                </a:solidFill>
                <a:latin typeface="Century Gothic" panose="020B0502020202020204" pitchFamily="34" charset="0"/>
              </a:defRPr>
            </a:lvl1pPr>
            <a:lvl2pPr marL="685783" indent="-228594" algn="just">
              <a:buFontTx/>
              <a:buBlip>
                <a:blip r:embed="rId2"/>
              </a:buBlip>
              <a:defRPr sz="1400">
                <a:solidFill>
                  <a:schemeClr val="tx1">
                    <a:lumMod val="75000"/>
                    <a:lumOff val="25000"/>
                  </a:schemeClr>
                </a:solidFill>
                <a:latin typeface="Century Gothic" panose="020B0502020202020204" pitchFamily="34" charset="0"/>
              </a:defRPr>
            </a:lvl2pPr>
            <a:lvl3pPr marL="1142971" indent="-228594" algn="just">
              <a:buFontTx/>
              <a:buBlip>
                <a:blip r:embed="rId2"/>
              </a:buBlip>
              <a:defRPr sz="1400">
                <a:solidFill>
                  <a:schemeClr val="tx1">
                    <a:lumMod val="75000"/>
                    <a:lumOff val="25000"/>
                  </a:schemeClr>
                </a:solidFill>
                <a:latin typeface="Century Gothic" panose="020B0502020202020204" pitchFamily="34" charset="0"/>
              </a:defRPr>
            </a:lvl3pPr>
            <a:lvl4pPr marL="1600160" indent="-228594" algn="just">
              <a:buFontTx/>
              <a:buBlip>
                <a:blip r:embed="rId2"/>
              </a:buBlip>
              <a:defRPr sz="1400">
                <a:solidFill>
                  <a:schemeClr val="tx1">
                    <a:lumMod val="75000"/>
                    <a:lumOff val="25000"/>
                  </a:schemeClr>
                </a:solidFill>
                <a:latin typeface="Century Gothic" panose="020B0502020202020204" pitchFamily="34" charset="0"/>
              </a:defRPr>
            </a:lvl4pPr>
            <a:lvl5pPr marL="2057349" indent="-228594" algn="just">
              <a:buFontTx/>
              <a:buBlip>
                <a:blip r:embed="rId2"/>
              </a:buBlip>
              <a:defRPr sz="1400">
                <a:solidFill>
                  <a:schemeClr val="tx1">
                    <a:lumMod val="75000"/>
                    <a:lumOff val="25000"/>
                  </a:schemeClr>
                </a:solidFill>
                <a:latin typeface="Century Gothic" panose="020B0502020202020204" pitchFamily="34" charset="0"/>
              </a:defRPr>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dirty="0"/>
          </a:p>
        </p:txBody>
      </p:sp>
      <p:sp>
        <p:nvSpPr>
          <p:cNvPr id="8" name="46 Marcador de número de diapositiva"/>
          <p:cNvSpPr>
            <a:spLocks noGrp="1"/>
          </p:cNvSpPr>
          <p:nvPr>
            <p:ph type="sldNum" sz="quarter" idx="4"/>
          </p:nvPr>
        </p:nvSpPr>
        <p:spPr>
          <a:xfrm>
            <a:off x="8643966" y="6492900"/>
            <a:ext cx="454911" cy="365125"/>
          </a:xfrm>
          <a:prstGeom prst="rect">
            <a:avLst/>
          </a:prstGeom>
        </p:spPr>
        <p:txBody>
          <a:bodyPr vert="horz" lIns="91440" tIns="45720" rIns="91440" bIns="45720" rtlCol="0" anchor="ctr"/>
          <a:lstStyle>
            <a:lvl1pPr algn="r">
              <a:defRPr sz="1051" b="1">
                <a:solidFill>
                  <a:schemeClr val="tx1">
                    <a:lumMod val="75000"/>
                    <a:lumOff val="25000"/>
                  </a:schemeClr>
                </a:solidFill>
                <a:latin typeface="Century Gothic" pitchFamily="34" charset="0"/>
                <a:cs typeface="Arial" pitchFamily="34" charset="0"/>
              </a:defRPr>
            </a:lvl1pPr>
          </a:lstStyle>
          <a:p>
            <a:fld id="{80B2590F-B4BA-461D-B92A-63CE21F34F70}" type="slidenum">
              <a:rPr lang="es-MX" smtClean="0"/>
              <a:t>‹Nº›</a:t>
            </a:fld>
            <a:endParaRPr lang="es-MX" dirty="0"/>
          </a:p>
        </p:txBody>
      </p:sp>
    </p:spTree>
    <p:extLst>
      <p:ext uri="{BB962C8B-B14F-4D97-AF65-F5344CB8AC3E}">
        <p14:creationId xmlns:p14="http://schemas.microsoft.com/office/powerpoint/2010/main" val="341758757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ontenido">
    <p:spTree>
      <p:nvGrpSpPr>
        <p:cNvPr id="1" name=""/>
        <p:cNvGrpSpPr/>
        <p:nvPr/>
      </p:nvGrpSpPr>
      <p:grpSpPr>
        <a:xfrm>
          <a:off x="0" y="0"/>
          <a:ext cx="0" cy="0"/>
          <a:chOff x="0" y="0"/>
          <a:chExt cx="0" cy="0"/>
        </a:xfrm>
      </p:grpSpPr>
      <p:sp>
        <p:nvSpPr>
          <p:cNvPr id="7" name="Marcador de texto 9"/>
          <p:cNvSpPr>
            <a:spLocks noGrp="1"/>
          </p:cNvSpPr>
          <p:nvPr>
            <p:ph type="body" sz="quarter" idx="15"/>
          </p:nvPr>
        </p:nvSpPr>
        <p:spPr>
          <a:xfrm>
            <a:off x="494268" y="1315964"/>
            <a:ext cx="8321247" cy="4602548"/>
          </a:xfrm>
          <a:prstGeom prst="rect">
            <a:avLst/>
          </a:prstGeom>
        </p:spPr>
        <p:txBody>
          <a:bodyPr/>
          <a:lstStyle>
            <a:lvl1pPr marL="0" indent="0" algn="just">
              <a:buNone/>
              <a:defRPr sz="1600">
                <a:solidFill>
                  <a:schemeClr val="tx1">
                    <a:lumMod val="95000"/>
                    <a:lumOff val="5000"/>
                  </a:schemeClr>
                </a:solidFill>
                <a:latin typeface="+mn-lt"/>
              </a:defRPr>
            </a:lvl1pPr>
            <a:lvl2pPr marL="685783" indent="-228594" algn="just">
              <a:buFontTx/>
              <a:buBlip>
                <a:blip r:embed="rId2"/>
              </a:buBlip>
              <a:defRPr sz="1600">
                <a:solidFill>
                  <a:schemeClr val="tx1">
                    <a:lumMod val="95000"/>
                    <a:lumOff val="5000"/>
                  </a:schemeClr>
                </a:solidFill>
                <a:latin typeface="+mn-lt"/>
              </a:defRPr>
            </a:lvl2pPr>
            <a:lvl3pPr marL="1142971" indent="-228594" algn="just">
              <a:buFontTx/>
              <a:buBlip>
                <a:blip r:embed="rId2"/>
              </a:buBlip>
              <a:defRPr sz="1600">
                <a:solidFill>
                  <a:schemeClr val="tx1">
                    <a:lumMod val="95000"/>
                    <a:lumOff val="5000"/>
                  </a:schemeClr>
                </a:solidFill>
                <a:latin typeface="+mn-lt"/>
              </a:defRPr>
            </a:lvl3pPr>
            <a:lvl4pPr marL="1600160" indent="-228594" algn="just">
              <a:buFontTx/>
              <a:buBlip>
                <a:blip r:embed="rId2"/>
              </a:buBlip>
              <a:defRPr sz="1600">
                <a:solidFill>
                  <a:schemeClr val="tx1">
                    <a:lumMod val="95000"/>
                    <a:lumOff val="5000"/>
                  </a:schemeClr>
                </a:solidFill>
                <a:latin typeface="+mn-lt"/>
              </a:defRPr>
            </a:lvl4pPr>
            <a:lvl5pPr marL="2057349" indent="-228594" algn="just">
              <a:buFontTx/>
              <a:buBlip>
                <a:blip r:embed="rId2"/>
              </a:buBlip>
              <a:defRPr sz="1600">
                <a:solidFill>
                  <a:schemeClr val="tx1">
                    <a:lumMod val="95000"/>
                    <a:lumOff val="5000"/>
                  </a:schemeClr>
                </a:solidFill>
                <a:latin typeface="+mn-lt"/>
              </a:defRPr>
            </a:lvl5pPr>
          </a:lstStyle>
          <a:p>
            <a:pPr lvl="0"/>
            <a:r>
              <a:rPr lang="es-ES" dirty="0" smtClean="0"/>
              <a:t>Editar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MX" dirty="0"/>
          </a:p>
        </p:txBody>
      </p:sp>
      <p:sp>
        <p:nvSpPr>
          <p:cNvPr id="6" name="Marcador de texto 7"/>
          <p:cNvSpPr>
            <a:spLocks noGrp="1"/>
          </p:cNvSpPr>
          <p:nvPr>
            <p:ph type="body" sz="quarter" idx="14" hasCustomPrompt="1"/>
          </p:nvPr>
        </p:nvSpPr>
        <p:spPr>
          <a:xfrm>
            <a:off x="494269" y="677390"/>
            <a:ext cx="8321247" cy="419100"/>
          </a:xfrm>
          <a:prstGeom prst="rect">
            <a:avLst/>
          </a:prstGeom>
        </p:spPr>
        <p:txBody>
          <a:bodyPr/>
          <a:lstStyle>
            <a:lvl1pPr marL="0" indent="0">
              <a:buNone/>
              <a:defRPr sz="2400" b="1">
                <a:solidFill>
                  <a:schemeClr val="tx1">
                    <a:lumMod val="95000"/>
                    <a:lumOff val="5000"/>
                  </a:schemeClr>
                </a:solidFill>
                <a:latin typeface="+mj-lt"/>
              </a:defRPr>
            </a:lvl1pPr>
            <a:lvl2pPr>
              <a:defRPr sz="1600" b="1">
                <a:solidFill>
                  <a:srgbClr val="6E56A0"/>
                </a:solidFill>
                <a:latin typeface="Century Gothic" panose="020B0502020202020204" pitchFamily="34" charset="0"/>
              </a:defRPr>
            </a:lvl2pPr>
            <a:lvl3pPr>
              <a:defRPr sz="1600" b="1">
                <a:solidFill>
                  <a:srgbClr val="6E56A0"/>
                </a:solidFill>
                <a:latin typeface="Century Gothic" panose="020B0502020202020204" pitchFamily="34" charset="0"/>
              </a:defRPr>
            </a:lvl3pPr>
            <a:lvl4pPr>
              <a:defRPr sz="1600" b="1">
                <a:solidFill>
                  <a:srgbClr val="6E56A0"/>
                </a:solidFill>
                <a:latin typeface="Century Gothic" panose="020B0502020202020204" pitchFamily="34" charset="0"/>
              </a:defRPr>
            </a:lvl4pPr>
            <a:lvl5pPr>
              <a:defRPr sz="1600" b="1">
                <a:solidFill>
                  <a:srgbClr val="6E56A0"/>
                </a:solidFill>
                <a:latin typeface="Century Gothic" panose="020B0502020202020204" pitchFamily="34" charset="0"/>
              </a:defRPr>
            </a:lvl5pPr>
          </a:lstStyle>
          <a:p>
            <a:pPr lvl="0"/>
            <a:r>
              <a:rPr lang="es-ES" dirty="0" smtClean="0"/>
              <a:t>Haga clic para modificar el estilo de texto del patrón</a:t>
            </a:r>
            <a:endParaRPr lang="es-MX" dirty="0"/>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spTree>
    <p:extLst>
      <p:ext uri="{BB962C8B-B14F-4D97-AF65-F5344CB8AC3E}">
        <p14:creationId xmlns:p14="http://schemas.microsoft.com/office/powerpoint/2010/main" val="3936663666"/>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Contenido">
    <p:spTree>
      <p:nvGrpSpPr>
        <p:cNvPr id="1" name=""/>
        <p:cNvGrpSpPr/>
        <p:nvPr/>
      </p:nvGrpSpPr>
      <p:grpSpPr>
        <a:xfrm>
          <a:off x="0" y="0"/>
          <a:ext cx="0" cy="0"/>
          <a:chOff x="0" y="0"/>
          <a:chExt cx="0" cy="0"/>
        </a:xfrm>
      </p:grpSpPr>
      <p:sp>
        <p:nvSpPr>
          <p:cNvPr id="6" name="Marcador de texto 7"/>
          <p:cNvSpPr>
            <a:spLocks noGrp="1"/>
          </p:cNvSpPr>
          <p:nvPr>
            <p:ph type="body" sz="quarter" idx="14" hasCustomPrompt="1"/>
          </p:nvPr>
        </p:nvSpPr>
        <p:spPr>
          <a:xfrm>
            <a:off x="580768" y="787400"/>
            <a:ext cx="7154562" cy="419100"/>
          </a:xfrm>
          <a:prstGeom prst="rect">
            <a:avLst/>
          </a:prstGeom>
        </p:spPr>
        <p:txBody>
          <a:bodyPr/>
          <a:lstStyle>
            <a:lvl1pPr marL="0" indent="0">
              <a:buNone/>
              <a:defRPr sz="2400" b="1">
                <a:solidFill>
                  <a:schemeClr val="tx1">
                    <a:lumMod val="95000"/>
                    <a:lumOff val="5000"/>
                  </a:schemeClr>
                </a:solidFill>
                <a:latin typeface="+mj-lt"/>
              </a:defRPr>
            </a:lvl1pPr>
            <a:lvl2pPr>
              <a:defRPr sz="1600" b="1">
                <a:solidFill>
                  <a:srgbClr val="6E56A0"/>
                </a:solidFill>
                <a:latin typeface="Century Gothic" panose="020B0502020202020204" pitchFamily="34" charset="0"/>
              </a:defRPr>
            </a:lvl2pPr>
            <a:lvl3pPr>
              <a:defRPr sz="1600" b="1">
                <a:solidFill>
                  <a:srgbClr val="6E56A0"/>
                </a:solidFill>
                <a:latin typeface="Century Gothic" panose="020B0502020202020204" pitchFamily="34" charset="0"/>
              </a:defRPr>
            </a:lvl3pPr>
            <a:lvl4pPr>
              <a:defRPr sz="1600" b="1">
                <a:solidFill>
                  <a:srgbClr val="6E56A0"/>
                </a:solidFill>
                <a:latin typeface="Century Gothic" panose="020B0502020202020204" pitchFamily="34" charset="0"/>
              </a:defRPr>
            </a:lvl4pPr>
            <a:lvl5pPr>
              <a:defRPr sz="1600" b="1">
                <a:solidFill>
                  <a:srgbClr val="6E56A0"/>
                </a:solidFill>
                <a:latin typeface="Century Gothic" panose="020B0502020202020204" pitchFamily="34" charset="0"/>
              </a:defRPr>
            </a:lvl5pPr>
          </a:lstStyle>
          <a:p>
            <a:pPr lvl="0"/>
            <a:r>
              <a:rPr lang="es-ES" dirty="0" smtClean="0"/>
              <a:t>Haga clic para modificar el estilo de texto del patrón</a:t>
            </a:r>
            <a:endParaRPr lang="es-MX" dirty="0"/>
          </a:p>
        </p:txBody>
      </p:sp>
      <p:sp>
        <p:nvSpPr>
          <p:cNvPr id="7" name="Marcador de texto 9"/>
          <p:cNvSpPr>
            <a:spLocks noGrp="1"/>
          </p:cNvSpPr>
          <p:nvPr>
            <p:ph type="body" sz="quarter" idx="15"/>
          </p:nvPr>
        </p:nvSpPr>
        <p:spPr>
          <a:xfrm>
            <a:off x="580768" y="1470454"/>
            <a:ext cx="8106032" cy="4713759"/>
          </a:xfrm>
          <a:prstGeom prst="rect">
            <a:avLst/>
          </a:prstGeom>
        </p:spPr>
        <p:txBody>
          <a:bodyPr/>
          <a:lstStyle>
            <a:lvl1pPr marL="0" indent="0" algn="just">
              <a:buNone/>
              <a:defRPr sz="1800">
                <a:solidFill>
                  <a:schemeClr val="tx1">
                    <a:lumMod val="95000"/>
                    <a:lumOff val="5000"/>
                  </a:schemeClr>
                </a:solidFill>
                <a:latin typeface="+mn-lt"/>
              </a:defRPr>
            </a:lvl1pPr>
            <a:lvl2pPr marL="685783" indent="-228594" algn="just">
              <a:buFontTx/>
              <a:buBlip>
                <a:blip r:embed="rId2"/>
              </a:buBlip>
              <a:defRPr sz="1800">
                <a:solidFill>
                  <a:schemeClr val="tx1">
                    <a:lumMod val="95000"/>
                    <a:lumOff val="5000"/>
                  </a:schemeClr>
                </a:solidFill>
                <a:latin typeface="+mn-lt"/>
              </a:defRPr>
            </a:lvl2pPr>
            <a:lvl3pPr marL="1142971" indent="-228594" algn="just">
              <a:buFontTx/>
              <a:buBlip>
                <a:blip r:embed="rId2"/>
              </a:buBlip>
              <a:defRPr sz="1800">
                <a:solidFill>
                  <a:schemeClr val="tx1">
                    <a:lumMod val="95000"/>
                    <a:lumOff val="5000"/>
                  </a:schemeClr>
                </a:solidFill>
                <a:latin typeface="+mn-lt"/>
              </a:defRPr>
            </a:lvl3pPr>
            <a:lvl4pPr marL="1600160" indent="-228594" algn="just">
              <a:buFontTx/>
              <a:buBlip>
                <a:blip r:embed="rId2"/>
              </a:buBlip>
              <a:defRPr sz="1800">
                <a:solidFill>
                  <a:schemeClr val="tx1">
                    <a:lumMod val="95000"/>
                    <a:lumOff val="5000"/>
                  </a:schemeClr>
                </a:solidFill>
                <a:latin typeface="+mn-lt"/>
              </a:defRPr>
            </a:lvl4pPr>
            <a:lvl5pPr marL="2057349" indent="-228594" algn="just">
              <a:buFontTx/>
              <a:buBlip>
                <a:blip r:embed="rId2"/>
              </a:buBlip>
              <a:defRPr sz="1800">
                <a:solidFill>
                  <a:schemeClr val="tx1">
                    <a:lumMod val="95000"/>
                    <a:lumOff val="5000"/>
                  </a:schemeClr>
                </a:solidFill>
                <a:latin typeface="+mn-lt"/>
              </a:defRPr>
            </a:lvl5pPr>
          </a:lstStyle>
          <a:p>
            <a:pPr lvl="0"/>
            <a:r>
              <a:rPr lang="es-ES" dirty="0" smtClean="0"/>
              <a:t>Editar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MX" dirty="0"/>
          </a:p>
        </p:txBody>
      </p:sp>
      <p:sp>
        <p:nvSpPr>
          <p:cNvPr id="4"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spTree>
    <p:extLst>
      <p:ext uri="{BB962C8B-B14F-4D97-AF65-F5344CB8AC3E}">
        <p14:creationId xmlns:p14="http://schemas.microsoft.com/office/powerpoint/2010/main" val="2192039354"/>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endParaRPr lang="es-MX" dirty="0"/>
          </a:p>
        </p:txBody>
      </p:sp>
      <p:sp>
        <p:nvSpPr>
          <p:cNvPr id="5" name="Footer Placeholder 4"/>
          <p:cNvSpPr>
            <a:spLocks noGrp="1"/>
          </p:cNvSpPr>
          <p:nvPr>
            <p:ph type="ftr" sz="quarter" idx="11"/>
          </p:nvPr>
        </p:nvSpPr>
        <p:spPr/>
        <p:txBody>
          <a:bodyPr/>
          <a:lstStyle/>
          <a:p>
            <a:endParaRPr lang="es-MX" dirty="0"/>
          </a:p>
        </p:txBody>
      </p:sp>
      <p:sp>
        <p:nvSpPr>
          <p:cNvPr id="6" name="Slide Number Placeholder 5"/>
          <p:cNvSpPr>
            <a:spLocks noGrp="1"/>
          </p:cNvSpPr>
          <p:nvPr>
            <p:ph type="sldNum" sz="quarter" idx="12"/>
          </p:nvPr>
        </p:nvSpPr>
        <p:spPr/>
        <p:txBody>
          <a:bodyPr/>
          <a:lstStyle/>
          <a:p>
            <a:fld id="{FD18FF07-66B9-4128-B86C-1B485029B0AD}" type="slidenum">
              <a:rPr lang="es-MX" smtClean="0"/>
              <a:t>‹Nº›</a:t>
            </a:fld>
            <a:endParaRPr lang="es-MX" dirty="0"/>
          </a:p>
        </p:txBody>
      </p:sp>
    </p:spTree>
    <p:extLst>
      <p:ext uri="{BB962C8B-B14F-4D97-AF65-F5344CB8AC3E}">
        <p14:creationId xmlns:p14="http://schemas.microsoft.com/office/powerpoint/2010/main" val="350082319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editar el estilo de subtítulo del patrón</a:t>
            </a:r>
            <a:endParaRPr lang="en-US" dirty="0"/>
          </a:p>
        </p:txBody>
      </p:sp>
      <p:sp>
        <p:nvSpPr>
          <p:cNvPr id="4" name="Date Placeholder 3"/>
          <p:cNvSpPr>
            <a:spLocks noGrp="1"/>
          </p:cNvSpPr>
          <p:nvPr>
            <p:ph type="dt" sz="half" idx="10"/>
          </p:nvPr>
        </p:nvSpPr>
        <p:spPr/>
        <p:txBody>
          <a:bodyPr/>
          <a:lstStyle/>
          <a:p>
            <a:endParaRPr lang="es-MX" dirty="0"/>
          </a:p>
        </p:txBody>
      </p:sp>
      <p:sp>
        <p:nvSpPr>
          <p:cNvPr id="5" name="Footer Placeholder 4"/>
          <p:cNvSpPr>
            <a:spLocks noGrp="1"/>
          </p:cNvSpPr>
          <p:nvPr>
            <p:ph type="ftr" sz="quarter" idx="11"/>
          </p:nvPr>
        </p:nvSpPr>
        <p:spPr/>
        <p:txBody>
          <a:bodyPr/>
          <a:lstStyle/>
          <a:p>
            <a:endParaRPr lang="es-MX" dirty="0"/>
          </a:p>
        </p:txBody>
      </p:sp>
      <p:sp>
        <p:nvSpPr>
          <p:cNvPr id="6" name="Slide Number Placeholder 5"/>
          <p:cNvSpPr>
            <a:spLocks noGrp="1"/>
          </p:cNvSpPr>
          <p:nvPr>
            <p:ph type="sldNum" sz="quarter" idx="12"/>
          </p:nvPr>
        </p:nvSpPr>
        <p:spPr/>
        <p:txBody>
          <a:bodyPr/>
          <a:lstStyle/>
          <a:p>
            <a:fld id="{FD18FF07-66B9-4128-B86C-1B485029B0AD}" type="slidenum">
              <a:rPr lang="es-MX" smtClean="0"/>
              <a:t>‹Nº›</a:t>
            </a:fld>
            <a:endParaRPr lang="es-MX" dirty="0"/>
          </a:p>
        </p:txBody>
      </p:sp>
    </p:spTree>
    <p:extLst>
      <p:ext uri="{BB962C8B-B14F-4D97-AF65-F5344CB8AC3E}">
        <p14:creationId xmlns:p14="http://schemas.microsoft.com/office/powerpoint/2010/main" val="206124215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934262"/>
            <a:ext cx="5742296" cy="1470025"/>
          </a:xfrm>
        </p:spPr>
        <p:txBody>
          <a:bodyPr/>
          <a:lstStyle>
            <a:lvl1pPr>
              <a:defRPr sz="3600" b="1"/>
            </a:lvl1pPr>
          </a:lstStyle>
          <a:p>
            <a:r>
              <a:rPr lang="es-ES" smtClean="0"/>
              <a:t>Haga clic para modificar el estilo de título del patrón</a:t>
            </a:r>
            <a:endParaRPr lang="en-US"/>
          </a:p>
        </p:txBody>
      </p:sp>
      <p:sp>
        <p:nvSpPr>
          <p:cNvPr id="3" name="Subtitle 2"/>
          <p:cNvSpPr>
            <a:spLocks noGrp="1"/>
          </p:cNvSpPr>
          <p:nvPr>
            <p:ph type="subTitle" idx="1"/>
          </p:nvPr>
        </p:nvSpPr>
        <p:spPr>
          <a:xfrm>
            <a:off x="457200" y="3622651"/>
            <a:ext cx="5742296" cy="1752600"/>
          </a:xfrm>
        </p:spPr>
        <p:txBody>
          <a:bodyPr>
            <a:normAutofit/>
          </a:bodyPr>
          <a:lstStyle>
            <a:lvl1pPr marL="0" indent="0" algn="ctr">
              <a:buNone/>
              <a:defRPr sz="2800" b="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editar el estilo de subtítulo del patrón</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8DCC1CA-BC64-9342-9FC6-0A703FD15379}" type="slidenum">
              <a:rPr lang="en-US" smtClean="0"/>
              <a:t>‹Nº›</a:t>
            </a:fld>
            <a:endParaRPr lang="en-US" dirty="0"/>
          </a:p>
        </p:txBody>
      </p:sp>
    </p:spTree>
    <p:extLst>
      <p:ext uri="{BB962C8B-B14F-4D97-AF65-F5344CB8AC3E}">
        <p14:creationId xmlns:p14="http://schemas.microsoft.com/office/powerpoint/2010/main" val="1951594080"/>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a:xfrm>
            <a:off x="1680754" y="0"/>
            <a:ext cx="7463245" cy="532263"/>
          </a:xfrm>
        </p:spPr>
        <p:txBody>
          <a:bodyPr/>
          <a:lstStyle>
            <a:lvl1pPr>
              <a:defRPr>
                <a:solidFill>
                  <a:schemeClr val="bg1">
                    <a:lumMod val="95000"/>
                  </a:schemeClr>
                </a:solidFill>
              </a:defRPr>
            </a:lvl1pPr>
          </a:lstStyle>
          <a:p>
            <a:r>
              <a:rPr lang="es-ES" smtClean="0"/>
              <a:t>Haga clic para modificar el estilo de título del patrón</a:t>
            </a:r>
            <a:endParaRPr lang="en-US"/>
          </a:p>
        </p:txBody>
      </p:sp>
      <p:sp>
        <p:nvSpPr>
          <p:cNvPr id="3" name="Content Placeholder 2"/>
          <p:cNvSpPr>
            <a:spLocks noGrp="1"/>
          </p:cNvSpPr>
          <p:nvPr>
            <p:ph idx="1"/>
          </p:nvPr>
        </p:nvSpPr>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8DCC1CA-BC64-9342-9FC6-0A703FD15379}" type="slidenum">
              <a:rPr lang="en-US" smtClean="0"/>
              <a:pPr/>
              <a:t>‹Nº›</a:t>
            </a:fld>
            <a:endParaRPr lang="en-US" dirty="0"/>
          </a:p>
        </p:txBody>
      </p:sp>
    </p:spTree>
    <p:extLst>
      <p:ext uri="{BB962C8B-B14F-4D97-AF65-F5344CB8AC3E}">
        <p14:creationId xmlns:p14="http://schemas.microsoft.com/office/powerpoint/2010/main" val="273829297"/>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a:xfrm>
            <a:off x="1692322" y="0"/>
            <a:ext cx="7451677" cy="532263"/>
          </a:xfrm>
        </p:spPr>
        <p:txBody>
          <a:bodyPr/>
          <a:lstStyle>
            <a:lvl1pPr>
              <a:defRPr>
                <a:solidFill>
                  <a:schemeClr val="bg1">
                    <a:lumMod val="95000"/>
                  </a:schemeClr>
                </a:solidFill>
              </a:defRPr>
            </a:lvl1pPr>
          </a:lstStyle>
          <a:p>
            <a:r>
              <a:rPr lang="es-ES" smtClean="0"/>
              <a:t>Haga clic para modificar el estilo de título del patrón</a:t>
            </a:r>
            <a:endParaRPr lang="en-US"/>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8DCC1CA-BC64-9342-9FC6-0A703FD15379}" type="slidenum">
              <a:rPr lang="en-US" smtClean="0"/>
              <a:pPr/>
              <a:t>‹Nº›</a:t>
            </a:fld>
            <a:endParaRPr lang="en-US" dirty="0"/>
          </a:p>
        </p:txBody>
      </p:sp>
    </p:spTree>
    <p:extLst>
      <p:ext uri="{BB962C8B-B14F-4D97-AF65-F5344CB8AC3E}">
        <p14:creationId xmlns:p14="http://schemas.microsoft.com/office/powerpoint/2010/main" val="2543352169"/>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cSld name="1_Diapositiva de título">
    <p:spTree>
      <p:nvGrpSpPr>
        <p:cNvPr id="1" name=""/>
        <p:cNvGrpSpPr/>
        <p:nvPr/>
      </p:nvGrpSpPr>
      <p:grpSpPr>
        <a:xfrm>
          <a:off x="0" y="0"/>
          <a:ext cx="0" cy="0"/>
          <a:chOff x="0" y="0"/>
          <a:chExt cx="0" cy="0"/>
        </a:xfrm>
      </p:grpSpPr>
      <p:sp>
        <p:nvSpPr>
          <p:cNvPr id="3" name="Slide Number Placeholder 5"/>
          <p:cNvSpPr>
            <a:spLocks noGrp="1"/>
          </p:cNvSpPr>
          <p:nvPr>
            <p:ph type="sldNum" sz="quarter" idx="12"/>
          </p:nvPr>
        </p:nvSpPr>
        <p:spPr>
          <a:xfrm>
            <a:off x="6908042" y="6339196"/>
            <a:ext cx="2133600" cy="365125"/>
          </a:xfrm>
        </p:spPr>
        <p:txBody>
          <a:bodyPr/>
          <a:lstStyle/>
          <a:p>
            <a:fld id="{08DCC1CA-BC64-9342-9FC6-0A703FD15379}" type="slidenum">
              <a:rPr lang="en-US" smtClean="0"/>
              <a:pPr/>
              <a:t>‹Nº›</a:t>
            </a:fld>
            <a:endParaRPr lang="en-US" dirty="0"/>
          </a:p>
        </p:txBody>
      </p:sp>
    </p:spTree>
    <p:extLst>
      <p:ext uri="{BB962C8B-B14F-4D97-AF65-F5344CB8AC3E}">
        <p14:creationId xmlns:p14="http://schemas.microsoft.com/office/powerpoint/2010/main" val="34182565"/>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cSld name="1_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1705970" y="0"/>
            <a:ext cx="7438030" cy="532263"/>
          </a:xfrm>
          <a:prstGeom prst="rect">
            <a:avLst/>
          </a:prstGeom>
          <a:noFill/>
          <a:ln w="12700" algn="ctr">
            <a:noFill/>
            <a:miter lim="800000"/>
            <a:headEnd/>
            <a:tailEnd/>
          </a:ln>
        </p:spPr>
        <p:txBody>
          <a:bodyPr lIns="90488" tIns="44450" rIns="90488" bIns="44450" anchor="ctr">
            <a:noAutofit/>
          </a:bodyPr>
          <a:lstStyle>
            <a:lvl1pPr>
              <a:defRPr lang="es-MX" sz="2400" b="1" dirty="0">
                <a:solidFill>
                  <a:schemeClr val="bg1">
                    <a:lumMod val="95000"/>
                  </a:schemeClr>
                </a:solidFill>
                <a:latin typeface="+mj-lt"/>
                <a:ea typeface="+mn-ea"/>
                <a:cs typeface="+mn-cs"/>
              </a:defRPr>
            </a:lvl1pPr>
          </a:lstStyle>
          <a:p>
            <a:pPr marL="0" lvl="0" defTabSz="762000" eaLnBrk="0" fontAlgn="base" hangingPunct="0">
              <a:spcAft>
                <a:spcPct val="0"/>
              </a:spcAft>
            </a:pPr>
            <a:r>
              <a:rPr lang="es-ES" dirty="0" smtClean="0"/>
              <a:t>Haga clic para modificar el estilo de título del patrón</a:t>
            </a:r>
            <a:endParaRPr lang="es-MX" dirty="0"/>
          </a:p>
        </p:txBody>
      </p:sp>
      <p:sp>
        <p:nvSpPr>
          <p:cNvPr id="3" name="2 Marcador de contenido"/>
          <p:cNvSpPr>
            <a:spLocks noGrp="1"/>
          </p:cNvSpPr>
          <p:nvPr>
            <p:ph idx="1"/>
          </p:nvPr>
        </p:nvSpPr>
        <p:spPr>
          <a:xfrm>
            <a:off x="395696" y="3268490"/>
            <a:ext cx="8229600" cy="1920526"/>
          </a:xfrm>
          <a:prstGeom prst="rect">
            <a:avLst/>
          </a:prstGeom>
        </p:spPr>
        <p:txBody>
          <a:bodyPr wrap="square">
            <a:spAutoFit/>
          </a:bodyPr>
          <a:lstStyle>
            <a:lvl1pPr>
              <a:defRPr lang="es-ES" sz="1800" smtClean="0">
                <a:latin typeface="+mj-lt"/>
              </a:defRPr>
            </a:lvl1pPr>
            <a:lvl2pPr>
              <a:defRPr lang="es-ES" sz="1800" smtClean="0">
                <a:latin typeface="+mn-lt"/>
              </a:defRPr>
            </a:lvl2pPr>
            <a:lvl3pPr>
              <a:defRPr lang="es-ES" sz="1800" smtClean="0">
                <a:latin typeface="+mn-lt"/>
              </a:defRPr>
            </a:lvl3pPr>
            <a:lvl4pPr>
              <a:defRPr lang="es-ES" sz="1800" smtClean="0">
                <a:latin typeface="+mn-lt"/>
              </a:defRPr>
            </a:lvl4pPr>
            <a:lvl5pPr>
              <a:defRPr lang="es-MX" sz="1800">
                <a:latin typeface="+mn-lt"/>
              </a:defRPr>
            </a:lvl5pPr>
          </a:lstStyle>
          <a:p>
            <a:pPr marL="0" lvl="0" algn="just" eaLnBrk="0" hangingPunct="0">
              <a:spcAft>
                <a:spcPct val="20000"/>
              </a:spcAft>
            </a:pPr>
            <a:r>
              <a:rPr lang="es-ES" smtClean="0"/>
              <a:t>Editar el estilo de texto del patrón</a:t>
            </a:r>
          </a:p>
          <a:p>
            <a:pPr marL="0" lvl="1" algn="just" eaLnBrk="0" hangingPunct="0">
              <a:spcAft>
                <a:spcPct val="20000"/>
              </a:spcAft>
            </a:pPr>
            <a:r>
              <a:rPr lang="es-ES" smtClean="0"/>
              <a:t>Segundo nivel</a:t>
            </a:r>
          </a:p>
          <a:p>
            <a:pPr marL="0" lvl="2" algn="just" eaLnBrk="0" hangingPunct="0">
              <a:spcAft>
                <a:spcPct val="20000"/>
              </a:spcAft>
            </a:pPr>
            <a:r>
              <a:rPr lang="es-ES" smtClean="0"/>
              <a:t>Tercer nivel</a:t>
            </a:r>
          </a:p>
          <a:p>
            <a:pPr marL="0" lvl="3" algn="just" eaLnBrk="0" hangingPunct="0">
              <a:spcAft>
                <a:spcPct val="20000"/>
              </a:spcAft>
            </a:pPr>
            <a:r>
              <a:rPr lang="es-ES" smtClean="0"/>
              <a:t>Cuarto nivel</a:t>
            </a:r>
          </a:p>
          <a:p>
            <a:pPr marL="0" lvl="4" algn="just" eaLnBrk="0" hangingPunct="0">
              <a:spcAft>
                <a:spcPct val="20000"/>
              </a:spcAft>
            </a:pPr>
            <a:r>
              <a:rPr lang="es-ES" smtClean="0"/>
              <a:t>Quinto nivel</a:t>
            </a:r>
            <a:endParaRPr lang="es-MX" dirty="0"/>
          </a:p>
        </p:txBody>
      </p:sp>
      <p:sp>
        <p:nvSpPr>
          <p:cNvPr id="6" name="5 Marcador de número de diapositiva"/>
          <p:cNvSpPr>
            <a:spLocks noGrp="1"/>
          </p:cNvSpPr>
          <p:nvPr>
            <p:ph type="sldNum" sz="quarter" idx="12"/>
          </p:nvPr>
        </p:nvSpPr>
        <p:spPr>
          <a:xfrm>
            <a:off x="8366078" y="6381328"/>
            <a:ext cx="598410" cy="365125"/>
          </a:xfrm>
          <a:prstGeom prst="rect">
            <a:avLst/>
          </a:prstGeom>
        </p:spPr>
        <p:txBody>
          <a:bodyPr vert="horz" lIns="91440" tIns="45720" rIns="91440" bIns="45720" rtlCol="0" anchor="ctr"/>
          <a:lstStyle>
            <a:lvl1pPr>
              <a:defRPr lang="es-MX" smtClean="0"/>
            </a:lvl1pPr>
          </a:lstStyle>
          <a:p>
            <a:fld id="{08DCC1CA-BC64-9342-9FC6-0A703FD15379}" type="slidenum">
              <a:rPr lang="en-US" smtClean="0"/>
              <a:pPr/>
              <a:t>‹Nº›</a:t>
            </a:fld>
            <a:endParaRPr lang="en-US" dirty="0"/>
          </a:p>
        </p:txBody>
      </p:sp>
      <p:sp>
        <p:nvSpPr>
          <p:cNvPr id="12" name="11 Marcador de texto"/>
          <p:cNvSpPr>
            <a:spLocks noGrp="1"/>
          </p:cNvSpPr>
          <p:nvPr>
            <p:ph type="body" sz="quarter" idx="13"/>
          </p:nvPr>
        </p:nvSpPr>
        <p:spPr>
          <a:xfrm>
            <a:off x="334193" y="1314971"/>
            <a:ext cx="8352606" cy="1698927"/>
          </a:xfrm>
          <a:prstGeom prst="rect">
            <a:avLst/>
          </a:prstGeom>
          <a:noFill/>
          <a:ln w="9525">
            <a:noFill/>
            <a:miter lim="800000"/>
            <a:headEnd/>
            <a:tailEnd/>
          </a:ln>
        </p:spPr>
        <p:txBody>
          <a:bodyPr wrap="square">
            <a:spAutoFit/>
          </a:bodyPr>
          <a:lstStyle>
            <a:lvl1pPr marL="0" indent="0">
              <a:buNone/>
              <a:defRPr lang="es-ES" sz="1800" b="1" smtClean="0">
                <a:solidFill>
                  <a:schemeClr val="tx1">
                    <a:lumMod val="85000"/>
                    <a:lumOff val="15000"/>
                  </a:schemeClr>
                </a:solidFill>
                <a:latin typeface="+mj-lt"/>
              </a:defRPr>
            </a:lvl1pPr>
            <a:lvl2pPr marL="171450" indent="0">
              <a:buNone/>
              <a:defRPr lang="es-ES" sz="1800" smtClean="0">
                <a:latin typeface="+mn-lt"/>
              </a:defRPr>
            </a:lvl2pPr>
            <a:lvl3pPr marL="685800" indent="0">
              <a:buNone/>
              <a:defRPr lang="es-ES" sz="1800" smtClean="0">
                <a:latin typeface="+mn-lt"/>
              </a:defRPr>
            </a:lvl3pPr>
            <a:lvl4pPr marL="1143000" indent="0">
              <a:buNone/>
              <a:defRPr lang="es-ES" sz="1800" smtClean="0">
                <a:latin typeface="+mn-lt"/>
              </a:defRPr>
            </a:lvl4pPr>
            <a:lvl5pPr marL="1600200" indent="0">
              <a:buNone/>
              <a:defRPr lang="es-MX" sz="1800">
                <a:latin typeface="+mn-lt"/>
              </a:defRPr>
            </a:lvl5pPr>
          </a:lstStyle>
          <a:p>
            <a:pPr marL="0" lvl="0"/>
            <a:r>
              <a:rPr lang="es-ES" smtClean="0"/>
              <a:t>Editar el estilo de texto del patrón</a:t>
            </a:r>
          </a:p>
          <a:p>
            <a:pPr marL="0" lvl="1"/>
            <a:r>
              <a:rPr lang="es-ES" smtClean="0"/>
              <a:t>Segundo nivel</a:t>
            </a:r>
          </a:p>
          <a:p>
            <a:pPr marL="0" lvl="2"/>
            <a:r>
              <a:rPr lang="es-ES" smtClean="0"/>
              <a:t>Tercer nivel</a:t>
            </a:r>
          </a:p>
          <a:p>
            <a:pPr marL="0" lvl="3"/>
            <a:r>
              <a:rPr lang="es-ES" smtClean="0"/>
              <a:t>Cuarto nivel</a:t>
            </a:r>
          </a:p>
          <a:p>
            <a:pPr marL="0" lvl="4"/>
            <a:r>
              <a:rPr lang="es-ES" smtClean="0"/>
              <a:t>Quinto nivel</a:t>
            </a:r>
            <a:endParaRPr lang="es-MX" dirty="0"/>
          </a:p>
        </p:txBody>
      </p:sp>
    </p:spTree>
    <p:extLst>
      <p:ext uri="{BB962C8B-B14F-4D97-AF65-F5344CB8AC3E}">
        <p14:creationId xmlns:p14="http://schemas.microsoft.com/office/powerpoint/2010/main" val="242014845"/>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86728"/>
            <a:ext cx="7772400" cy="1470025"/>
          </a:xfrm>
        </p:spPr>
        <p:txBody>
          <a:bodyPr/>
          <a:lstStyle>
            <a:lvl1pPr>
              <a:defRPr sz="3600" b="1"/>
            </a:lvl1pPr>
          </a:lstStyle>
          <a:p>
            <a:r>
              <a:rPr lang="es-ES" smtClean="0"/>
              <a:t>Haga clic para modificar el estilo de título del patrón</a:t>
            </a:r>
            <a:endParaRPr lang="en-US"/>
          </a:p>
        </p:txBody>
      </p:sp>
      <p:sp>
        <p:nvSpPr>
          <p:cNvPr id="3" name="Subtitle 2"/>
          <p:cNvSpPr>
            <a:spLocks noGrp="1"/>
          </p:cNvSpPr>
          <p:nvPr>
            <p:ph type="subTitle" idx="1"/>
          </p:nvPr>
        </p:nvSpPr>
        <p:spPr>
          <a:xfrm>
            <a:off x="1383957" y="3404287"/>
            <a:ext cx="6400800" cy="1752600"/>
          </a:xfrm>
        </p:spPr>
        <p:txBody>
          <a:bodyPr>
            <a:normAutofit/>
          </a:bodyPr>
          <a:lstStyle>
            <a:lvl1pPr marL="0" indent="0" algn="ctr">
              <a:buNone/>
              <a:defRPr sz="2800" b="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editar el estilo de subtítulo del patrón</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8DCC1CA-BC64-9342-9FC6-0A703FD15379}" type="slidenum">
              <a:rPr lang="en-US" smtClean="0"/>
              <a:t>‹Nº›</a:t>
            </a:fld>
            <a:endParaRPr lang="en-US" dirty="0"/>
          </a:p>
        </p:txBody>
      </p:sp>
    </p:spTree>
    <p:extLst>
      <p:ext uri="{BB962C8B-B14F-4D97-AF65-F5344CB8AC3E}">
        <p14:creationId xmlns:p14="http://schemas.microsoft.com/office/powerpoint/2010/main" val="52631489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cSld name="2_Contenido">
    <p:spTree>
      <p:nvGrpSpPr>
        <p:cNvPr id="1" name=""/>
        <p:cNvGrpSpPr/>
        <p:nvPr/>
      </p:nvGrpSpPr>
      <p:grpSpPr>
        <a:xfrm>
          <a:off x="0" y="0"/>
          <a:ext cx="0" cy="0"/>
          <a:chOff x="0" y="0"/>
          <a:chExt cx="0" cy="0"/>
        </a:xfrm>
      </p:grpSpPr>
      <p:sp>
        <p:nvSpPr>
          <p:cNvPr id="5" name="Marcador de texto 5"/>
          <p:cNvSpPr>
            <a:spLocks noGrp="1"/>
          </p:cNvSpPr>
          <p:nvPr>
            <p:ph type="body" sz="quarter" idx="13"/>
          </p:nvPr>
        </p:nvSpPr>
        <p:spPr>
          <a:xfrm>
            <a:off x="1338349" y="114301"/>
            <a:ext cx="6683433" cy="330200"/>
          </a:xfrm>
          <a:prstGeom prst="rect">
            <a:avLst/>
          </a:prstGeom>
        </p:spPr>
        <p:txBody>
          <a:bodyPr/>
          <a:lstStyle>
            <a:lvl1pPr marL="0" indent="0" algn="l">
              <a:buNone/>
              <a:defRPr sz="1800" b="1">
                <a:solidFill>
                  <a:schemeClr val="bg1"/>
                </a:solidFill>
                <a:latin typeface="Century Gothic" panose="020B0502020202020204" pitchFamily="34" charset="0"/>
              </a:defRPr>
            </a:lvl1pPr>
            <a:lvl2pPr marL="457189" indent="0" algn="l">
              <a:buNone/>
              <a:defRPr sz="1800" b="1">
                <a:solidFill>
                  <a:schemeClr val="bg1"/>
                </a:solidFill>
                <a:latin typeface="Century Gothic" panose="020B0502020202020204" pitchFamily="34" charset="0"/>
              </a:defRPr>
            </a:lvl2pPr>
            <a:lvl3pPr marL="914377" indent="0" algn="l">
              <a:buNone/>
              <a:defRPr sz="1800" b="1">
                <a:solidFill>
                  <a:schemeClr val="bg1"/>
                </a:solidFill>
                <a:latin typeface="Century Gothic" panose="020B0502020202020204" pitchFamily="34" charset="0"/>
              </a:defRPr>
            </a:lvl3pPr>
            <a:lvl4pPr marL="1371566" indent="0" algn="l">
              <a:buNone/>
              <a:defRPr sz="1800" b="1">
                <a:solidFill>
                  <a:schemeClr val="bg1"/>
                </a:solidFill>
                <a:latin typeface="Century Gothic" panose="020B0502020202020204" pitchFamily="34" charset="0"/>
              </a:defRPr>
            </a:lvl4pPr>
            <a:lvl5pPr marL="1828754" indent="0" algn="l">
              <a:buNone/>
              <a:defRPr sz="1800" b="1">
                <a:solidFill>
                  <a:schemeClr val="bg1"/>
                </a:solidFill>
                <a:latin typeface="Century Gothic" panose="020B0502020202020204" pitchFamily="34" charset="0"/>
              </a:defRPr>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dirty="0"/>
          </a:p>
        </p:txBody>
      </p:sp>
      <p:sp>
        <p:nvSpPr>
          <p:cNvPr id="6" name="Marcador de texto 7"/>
          <p:cNvSpPr>
            <a:spLocks noGrp="1"/>
          </p:cNvSpPr>
          <p:nvPr>
            <p:ph type="body" sz="quarter" idx="14"/>
          </p:nvPr>
        </p:nvSpPr>
        <p:spPr>
          <a:xfrm>
            <a:off x="241300" y="787400"/>
            <a:ext cx="8636000" cy="419100"/>
          </a:xfrm>
          <a:prstGeom prst="rect">
            <a:avLst/>
          </a:prstGeom>
        </p:spPr>
        <p:txBody>
          <a:bodyPr/>
          <a:lstStyle>
            <a:lvl1pPr marL="0" indent="0">
              <a:buNone/>
              <a:defRPr sz="1600" b="1">
                <a:solidFill>
                  <a:srgbClr val="6E56A0"/>
                </a:solidFill>
                <a:latin typeface="Century Gothic" panose="020B0502020202020204" pitchFamily="34" charset="0"/>
              </a:defRPr>
            </a:lvl1pPr>
            <a:lvl2pPr>
              <a:defRPr sz="1600" b="1">
                <a:solidFill>
                  <a:srgbClr val="6E56A0"/>
                </a:solidFill>
                <a:latin typeface="Century Gothic" panose="020B0502020202020204" pitchFamily="34" charset="0"/>
              </a:defRPr>
            </a:lvl2pPr>
            <a:lvl3pPr>
              <a:defRPr sz="1600" b="1">
                <a:solidFill>
                  <a:srgbClr val="6E56A0"/>
                </a:solidFill>
                <a:latin typeface="Century Gothic" panose="020B0502020202020204" pitchFamily="34" charset="0"/>
              </a:defRPr>
            </a:lvl3pPr>
            <a:lvl4pPr>
              <a:defRPr sz="1600" b="1">
                <a:solidFill>
                  <a:srgbClr val="6E56A0"/>
                </a:solidFill>
                <a:latin typeface="Century Gothic" panose="020B0502020202020204" pitchFamily="34" charset="0"/>
              </a:defRPr>
            </a:lvl4pPr>
            <a:lvl5pPr>
              <a:defRPr sz="1600" b="1">
                <a:solidFill>
                  <a:srgbClr val="6E56A0"/>
                </a:solidFill>
                <a:latin typeface="Century Gothic" panose="020B0502020202020204" pitchFamily="34" charset="0"/>
              </a:defRPr>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dirty="0"/>
          </a:p>
        </p:txBody>
      </p:sp>
      <p:sp>
        <p:nvSpPr>
          <p:cNvPr id="7" name="Marcador de texto 9"/>
          <p:cNvSpPr>
            <a:spLocks noGrp="1"/>
          </p:cNvSpPr>
          <p:nvPr>
            <p:ph type="body" sz="quarter" idx="15"/>
          </p:nvPr>
        </p:nvSpPr>
        <p:spPr>
          <a:xfrm>
            <a:off x="266701" y="1384300"/>
            <a:ext cx="8648700" cy="4940300"/>
          </a:xfrm>
          <a:prstGeom prst="rect">
            <a:avLst/>
          </a:prstGeom>
        </p:spPr>
        <p:txBody>
          <a:bodyPr/>
          <a:lstStyle>
            <a:lvl1pPr marL="0" indent="0" algn="just">
              <a:buNone/>
              <a:defRPr sz="1400">
                <a:solidFill>
                  <a:schemeClr val="tx1">
                    <a:lumMod val="75000"/>
                    <a:lumOff val="25000"/>
                  </a:schemeClr>
                </a:solidFill>
                <a:latin typeface="Century Gothic" panose="020B0502020202020204" pitchFamily="34" charset="0"/>
              </a:defRPr>
            </a:lvl1pPr>
            <a:lvl2pPr marL="685783" indent="-228594" algn="just">
              <a:buFontTx/>
              <a:buBlip>
                <a:blip r:embed="rId2"/>
              </a:buBlip>
              <a:defRPr sz="1400">
                <a:solidFill>
                  <a:schemeClr val="tx1">
                    <a:lumMod val="75000"/>
                    <a:lumOff val="25000"/>
                  </a:schemeClr>
                </a:solidFill>
                <a:latin typeface="Century Gothic" panose="020B0502020202020204" pitchFamily="34" charset="0"/>
              </a:defRPr>
            </a:lvl2pPr>
            <a:lvl3pPr marL="1142971" indent="-228594" algn="just">
              <a:buFontTx/>
              <a:buBlip>
                <a:blip r:embed="rId2"/>
              </a:buBlip>
              <a:defRPr sz="1400">
                <a:solidFill>
                  <a:schemeClr val="tx1">
                    <a:lumMod val="75000"/>
                    <a:lumOff val="25000"/>
                  </a:schemeClr>
                </a:solidFill>
                <a:latin typeface="Century Gothic" panose="020B0502020202020204" pitchFamily="34" charset="0"/>
              </a:defRPr>
            </a:lvl3pPr>
            <a:lvl4pPr marL="1600160" indent="-228594" algn="just">
              <a:buFontTx/>
              <a:buBlip>
                <a:blip r:embed="rId2"/>
              </a:buBlip>
              <a:defRPr sz="1400">
                <a:solidFill>
                  <a:schemeClr val="tx1">
                    <a:lumMod val="75000"/>
                    <a:lumOff val="25000"/>
                  </a:schemeClr>
                </a:solidFill>
                <a:latin typeface="Century Gothic" panose="020B0502020202020204" pitchFamily="34" charset="0"/>
              </a:defRPr>
            </a:lvl4pPr>
            <a:lvl5pPr marL="2057349" indent="-228594" algn="just">
              <a:buFontTx/>
              <a:buBlip>
                <a:blip r:embed="rId2"/>
              </a:buBlip>
              <a:defRPr sz="1400">
                <a:solidFill>
                  <a:schemeClr val="tx1">
                    <a:lumMod val="75000"/>
                    <a:lumOff val="25000"/>
                  </a:schemeClr>
                </a:solidFill>
                <a:latin typeface="Century Gothic" panose="020B0502020202020204" pitchFamily="34" charset="0"/>
              </a:defRPr>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dirty="0"/>
          </a:p>
        </p:txBody>
      </p:sp>
      <p:sp>
        <p:nvSpPr>
          <p:cNvPr id="8" name="46 Marcador de número de diapositiva"/>
          <p:cNvSpPr>
            <a:spLocks noGrp="1"/>
          </p:cNvSpPr>
          <p:nvPr>
            <p:ph type="sldNum" sz="quarter" idx="4"/>
          </p:nvPr>
        </p:nvSpPr>
        <p:spPr>
          <a:xfrm>
            <a:off x="8643966" y="6492900"/>
            <a:ext cx="454911" cy="365125"/>
          </a:xfrm>
          <a:prstGeom prst="rect">
            <a:avLst/>
          </a:prstGeom>
        </p:spPr>
        <p:txBody>
          <a:bodyPr vert="horz" lIns="91440" tIns="45720" rIns="91440" bIns="45720" rtlCol="0" anchor="ctr"/>
          <a:lstStyle>
            <a:lvl1pPr algn="r">
              <a:defRPr sz="1051" b="1">
                <a:solidFill>
                  <a:schemeClr val="tx1">
                    <a:lumMod val="75000"/>
                    <a:lumOff val="25000"/>
                  </a:schemeClr>
                </a:solidFill>
                <a:latin typeface="Century Gothic" pitchFamily="34" charset="0"/>
                <a:cs typeface="Arial" pitchFamily="34" charset="0"/>
              </a:defRPr>
            </a:lvl1pPr>
          </a:lstStyle>
          <a:p>
            <a:fld id="{80B2590F-B4BA-461D-B92A-63CE21F34F70}" type="slidenum">
              <a:rPr lang="es-MX" smtClean="0"/>
              <a:t>‹Nº›</a:t>
            </a:fld>
            <a:endParaRPr lang="es-MX" dirty="0"/>
          </a:p>
        </p:txBody>
      </p:sp>
    </p:spTree>
    <p:extLst>
      <p:ext uri="{BB962C8B-B14F-4D97-AF65-F5344CB8AC3E}">
        <p14:creationId xmlns:p14="http://schemas.microsoft.com/office/powerpoint/2010/main" val="265139469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ontenido">
    <p:spTree>
      <p:nvGrpSpPr>
        <p:cNvPr id="1" name=""/>
        <p:cNvGrpSpPr/>
        <p:nvPr/>
      </p:nvGrpSpPr>
      <p:grpSpPr>
        <a:xfrm>
          <a:off x="0" y="0"/>
          <a:ext cx="0" cy="0"/>
          <a:chOff x="0" y="0"/>
          <a:chExt cx="0" cy="0"/>
        </a:xfrm>
      </p:grpSpPr>
      <p:sp>
        <p:nvSpPr>
          <p:cNvPr id="9"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spTree>
    <p:extLst>
      <p:ext uri="{BB962C8B-B14F-4D97-AF65-F5344CB8AC3E}">
        <p14:creationId xmlns:p14="http://schemas.microsoft.com/office/powerpoint/2010/main" val="735180978"/>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obj">
  <p:cSld name="1_Título y objetos">
    <p:spTree>
      <p:nvGrpSpPr>
        <p:cNvPr id="1" name=""/>
        <p:cNvGrpSpPr/>
        <p:nvPr/>
      </p:nvGrpSpPr>
      <p:grpSpPr>
        <a:xfrm>
          <a:off x="0" y="0"/>
          <a:ext cx="0" cy="0"/>
          <a:chOff x="0" y="0"/>
          <a:chExt cx="0" cy="0"/>
        </a:xfrm>
      </p:grpSpPr>
      <p:sp>
        <p:nvSpPr>
          <p:cNvPr id="2" name="Title 1"/>
          <p:cNvSpPr>
            <a:spLocks noGrp="1"/>
          </p:cNvSpPr>
          <p:nvPr>
            <p:ph type="title"/>
          </p:nvPr>
        </p:nvSpPr>
        <p:spPr>
          <a:xfrm>
            <a:off x="1680754" y="0"/>
            <a:ext cx="7463245" cy="532263"/>
          </a:xfrm>
        </p:spPr>
        <p:txBody>
          <a:bodyPr/>
          <a:lstStyle>
            <a:lvl1pPr>
              <a:defRPr>
                <a:solidFill>
                  <a:schemeClr val="bg1">
                    <a:lumMod val="95000"/>
                  </a:schemeClr>
                </a:solidFill>
              </a:defRPr>
            </a:lvl1pPr>
          </a:lstStyle>
          <a:p>
            <a:r>
              <a:rPr lang="es-ES" smtClean="0"/>
              <a:t>Haga clic para modificar el estilo de título del patrón</a:t>
            </a:r>
            <a:endParaRPr lang="en-US"/>
          </a:p>
        </p:txBody>
      </p:sp>
      <p:sp>
        <p:nvSpPr>
          <p:cNvPr id="3" name="Content Placeholder 2"/>
          <p:cNvSpPr>
            <a:spLocks noGrp="1"/>
          </p:cNvSpPr>
          <p:nvPr>
            <p:ph idx="1"/>
          </p:nvPr>
        </p:nvSpPr>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8DCC1CA-BC64-9342-9FC6-0A703FD15379}" type="slidenum">
              <a:rPr lang="en-US" smtClean="0"/>
              <a:pPr/>
              <a:t>‹Nº›</a:t>
            </a:fld>
            <a:endParaRPr lang="en-US" dirty="0"/>
          </a:p>
        </p:txBody>
      </p:sp>
    </p:spTree>
    <p:extLst>
      <p:ext uri="{BB962C8B-B14F-4D97-AF65-F5344CB8AC3E}">
        <p14:creationId xmlns:p14="http://schemas.microsoft.com/office/powerpoint/2010/main" val="2078802030"/>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ontenido">
    <p:spTree>
      <p:nvGrpSpPr>
        <p:cNvPr id="1" name=""/>
        <p:cNvGrpSpPr/>
        <p:nvPr/>
      </p:nvGrpSpPr>
      <p:grpSpPr>
        <a:xfrm>
          <a:off x="0" y="0"/>
          <a:ext cx="0" cy="0"/>
          <a:chOff x="0" y="0"/>
          <a:chExt cx="0" cy="0"/>
        </a:xfrm>
      </p:grpSpPr>
      <p:sp>
        <p:nvSpPr>
          <p:cNvPr id="6" name="Marcador de texto 7"/>
          <p:cNvSpPr>
            <a:spLocks noGrp="1"/>
          </p:cNvSpPr>
          <p:nvPr>
            <p:ph type="body" sz="quarter" idx="14" hasCustomPrompt="1"/>
          </p:nvPr>
        </p:nvSpPr>
        <p:spPr>
          <a:xfrm>
            <a:off x="580768" y="787400"/>
            <a:ext cx="7154562" cy="419100"/>
          </a:xfrm>
          <a:prstGeom prst="rect">
            <a:avLst/>
          </a:prstGeom>
        </p:spPr>
        <p:txBody>
          <a:bodyPr/>
          <a:lstStyle>
            <a:lvl1pPr marL="0" indent="0">
              <a:buNone/>
              <a:defRPr sz="2400" b="1">
                <a:solidFill>
                  <a:schemeClr val="tx1">
                    <a:lumMod val="95000"/>
                    <a:lumOff val="5000"/>
                  </a:schemeClr>
                </a:solidFill>
                <a:latin typeface="+mj-lt"/>
              </a:defRPr>
            </a:lvl1pPr>
            <a:lvl2pPr>
              <a:defRPr sz="1600" b="1">
                <a:solidFill>
                  <a:srgbClr val="6E56A0"/>
                </a:solidFill>
                <a:latin typeface="Century Gothic" panose="020B0502020202020204" pitchFamily="34" charset="0"/>
              </a:defRPr>
            </a:lvl2pPr>
            <a:lvl3pPr>
              <a:defRPr sz="1600" b="1">
                <a:solidFill>
                  <a:srgbClr val="6E56A0"/>
                </a:solidFill>
                <a:latin typeface="Century Gothic" panose="020B0502020202020204" pitchFamily="34" charset="0"/>
              </a:defRPr>
            </a:lvl3pPr>
            <a:lvl4pPr>
              <a:defRPr sz="1600" b="1">
                <a:solidFill>
                  <a:srgbClr val="6E56A0"/>
                </a:solidFill>
                <a:latin typeface="Century Gothic" panose="020B0502020202020204" pitchFamily="34" charset="0"/>
              </a:defRPr>
            </a:lvl4pPr>
            <a:lvl5pPr>
              <a:defRPr sz="1600" b="1">
                <a:solidFill>
                  <a:srgbClr val="6E56A0"/>
                </a:solidFill>
                <a:latin typeface="Century Gothic" panose="020B0502020202020204" pitchFamily="34" charset="0"/>
              </a:defRPr>
            </a:lvl5pPr>
          </a:lstStyle>
          <a:p>
            <a:pPr lvl="0"/>
            <a:r>
              <a:rPr lang="es-ES" dirty="0" smtClean="0"/>
              <a:t>Haga clic para modificar el estilo de texto del patrón</a:t>
            </a:r>
            <a:endParaRPr lang="es-MX" dirty="0"/>
          </a:p>
        </p:txBody>
      </p:sp>
      <p:sp>
        <p:nvSpPr>
          <p:cNvPr id="7" name="Marcador de texto 9"/>
          <p:cNvSpPr>
            <a:spLocks noGrp="1"/>
          </p:cNvSpPr>
          <p:nvPr>
            <p:ph type="body" sz="quarter" idx="15"/>
          </p:nvPr>
        </p:nvSpPr>
        <p:spPr>
          <a:xfrm>
            <a:off x="580768" y="1470454"/>
            <a:ext cx="8106032" cy="4713759"/>
          </a:xfrm>
          <a:prstGeom prst="rect">
            <a:avLst/>
          </a:prstGeom>
        </p:spPr>
        <p:txBody>
          <a:bodyPr/>
          <a:lstStyle>
            <a:lvl1pPr marL="0" indent="0" algn="just">
              <a:buNone/>
              <a:defRPr sz="1800">
                <a:solidFill>
                  <a:schemeClr val="tx1">
                    <a:lumMod val="95000"/>
                    <a:lumOff val="5000"/>
                  </a:schemeClr>
                </a:solidFill>
                <a:latin typeface="+mn-lt"/>
              </a:defRPr>
            </a:lvl1pPr>
            <a:lvl2pPr marL="685783" indent="-228594" algn="just">
              <a:buFontTx/>
              <a:buBlip>
                <a:blip r:embed="rId2"/>
              </a:buBlip>
              <a:defRPr sz="1800">
                <a:solidFill>
                  <a:schemeClr val="tx1">
                    <a:lumMod val="95000"/>
                    <a:lumOff val="5000"/>
                  </a:schemeClr>
                </a:solidFill>
                <a:latin typeface="+mn-lt"/>
              </a:defRPr>
            </a:lvl2pPr>
            <a:lvl3pPr marL="1142971" indent="-228594" algn="just">
              <a:buFontTx/>
              <a:buBlip>
                <a:blip r:embed="rId2"/>
              </a:buBlip>
              <a:defRPr sz="1800">
                <a:solidFill>
                  <a:schemeClr val="tx1">
                    <a:lumMod val="95000"/>
                    <a:lumOff val="5000"/>
                  </a:schemeClr>
                </a:solidFill>
                <a:latin typeface="+mn-lt"/>
              </a:defRPr>
            </a:lvl3pPr>
            <a:lvl4pPr marL="1600160" indent="-228594" algn="just">
              <a:buFontTx/>
              <a:buBlip>
                <a:blip r:embed="rId2"/>
              </a:buBlip>
              <a:defRPr sz="1800">
                <a:solidFill>
                  <a:schemeClr val="tx1">
                    <a:lumMod val="95000"/>
                    <a:lumOff val="5000"/>
                  </a:schemeClr>
                </a:solidFill>
                <a:latin typeface="+mn-lt"/>
              </a:defRPr>
            </a:lvl4pPr>
            <a:lvl5pPr marL="2057349" indent="-228594" algn="just">
              <a:buFontTx/>
              <a:buBlip>
                <a:blip r:embed="rId2"/>
              </a:buBlip>
              <a:defRPr sz="1800">
                <a:solidFill>
                  <a:schemeClr val="tx1">
                    <a:lumMod val="95000"/>
                    <a:lumOff val="5000"/>
                  </a:schemeClr>
                </a:solidFill>
                <a:latin typeface="+mn-lt"/>
              </a:defRPr>
            </a:lvl5pPr>
          </a:lstStyle>
          <a:p>
            <a:pPr lvl="0"/>
            <a:r>
              <a:rPr lang="es-ES" dirty="0" smtClean="0"/>
              <a:t>Editar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MX" dirty="0"/>
          </a:p>
        </p:txBody>
      </p:sp>
      <p:sp>
        <p:nvSpPr>
          <p:cNvPr id="4"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spTree>
    <p:extLst>
      <p:ext uri="{BB962C8B-B14F-4D97-AF65-F5344CB8AC3E}">
        <p14:creationId xmlns:p14="http://schemas.microsoft.com/office/powerpoint/2010/main" val="4156365514"/>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Título y objetos">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CF5E58AE-96D2-45FC-96FE-2B21174429C3}" type="slidenum">
              <a:rPr lang="es-MX" smtClean="0"/>
              <a:t>‹Nº›</a:t>
            </a:fld>
            <a:endParaRPr lang="es-MX" dirty="0"/>
          </a:p>
        </p:txBody>
      </p:sp>
    </p:spTree>
    <p:extLst>
      <p:ext uri="{BB962C8B-B14F-4D97-AF65-F5344CB8AC3E}">
        <p14:creationId xmlns:p14="http://schemas.microsoft.com/office/powerpoint/2010/main" val="2919650212"/>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86728"/>
            <a:ext cx="7772400" cy="1470025"/>
          </a:xfrm>
        </p:spPr>
        <p:txBody>
          <a:bodyPr/>
          <a:lstStyle>
            <a:lvl1pPr>
              <a:defRPr sz="3600" b="1">
                <a:solidFill>
                  <a:schemeClr val="tx1">
                    <a:lumMod val="75000"/>
                    <a:lumOff val="25000"/>
                  </a:schemeClr>
                </a:solidFill>
              </a:defRPr>
            </a:lvl1pPr>
          </a:lstStyle>
          <a:p>
            <a:r>
              <a:rPr lang="es-ES" smtClean="0"/>
              <a:t>Haga clic para modificar el estilo de título del patrón</a:t>
            </a:r>
            <a:endParaRPr lang="en-US"/>
          </a:p>
        </p:txBody>
      </p:sp>
      <p:sp>
        <p:nvSpPr>
          <p:cNvPr id="3" name="Subtitle 2"/>
          <p:cNvSpPr>
            <a:spLocks noGrp="1"/>
          </p:cNvSpPr>
          <p:nvPr>
            <p:ph type="subTitle" idx="1"/>
          </p:nvPr>
        </p:nvSpPr>
        <p:spPr>
          <a:xfrm>
            <a:off x="1383957" y="3404287"/>
            <a:ext cx="6400800" cy="1752600"/>
          </a:xfrm>
        </p:spPr>
        <p:txBody>
          <a:bodyPr>
            <a:normAutofit/>
          </a:bodyPr>
          <a:lstStyle>
            <a:lvl1pPr marL="0" indent="0" algn="ctr">
              <a:buNone/>
              <a:defRPr sz="2800" b="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editar el estilo de subtítulo del patrón</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8DCC1CA-BC64-9342-9FC6-0A703FD15379}" type="slidenum">
              <a:rPr lang="en-US" smtClean="0"/>
              <a:t>‹Nº›</a:t>
            </a:fld>
            <a:endParaRPr lang="en-US" dirty="0"/>
          </a:p>
        </p:txBody>
      </p:sp>
    </p:spTree>
    <p:extLst>
      <p:ext uri="{BB962C8B-B14F-4D97-AF65-F5344CB8AC3E}">
        <p14:creationId xmlns:p14="http://schemas.microsoft.com/office/powerpoint/2010/main" val="3507530543"/>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86728"/>
            <a:ext cx="7772400" cy="1470025"/>
          </a:xfrm>
        </p:spPr>
        <p:txBody>
          <a:bodyPr/>
          <a:lstStyle>
            <a:lvl1pPr>
              <a:defRPr sz="3600" b="1">
                <a:solidFill>
                  <a:schemeClr val="tx1">
                    <a:lumMod val="75000"/>
                    <a:lumOff val="25000"/>
                  </a:schemeClr>
                </a:solidFill>
              </a:defRPr>
            </a:lvl1pPr>
          </a:lstStyle>
          <a:p>
            <a:r>
              <a:rPr lang="es-ES" smtClean="0"/>
              <a:t>Haga clic para modificar el estilo de título del patrón</a:t>
            </a:r>
            <a:endParaRPr lang="en-US"/>
          </a:p>
        </p:txBody>
      </p:sp>
      <p:sp>
        <p:nvSpPr>
          <p:cNvPr id="3" name="Subtitle 2"/>
          <p:cNvSpPr>
            <a:spLocks noGrp="1"/>
          </p:cNvSpPr>
          <p:nvPr>
            <p:ph type="subTitle" idx="1"/>
          </p:nvPr>
        </p:nvSpPr>
        <p:spPr>
          <a:xfrm>
            <a:off x="1383957" y="3404287"/>
            <a:ext cx="6400800" cy="1752600"/>
          </a:xfrm>
        </p:spPr>
        <p:txBody>
          <a:bodyPr>
            <a:normAutofit/>
          </a:bodyPr>
          <a:lstStyle>
            <a:lvl1pPr marL="0" indent="0" algn="ctr">
              <a:buNone/>
              <a:defRPr sz="2800" b="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editar el estilo de subtítulo del patrón</a:t>
            </a:r>
            <a:endParaRPr lang="en-US"/>
          </a:p>
        </p:txBody>
      </p:sp>
      <p:sp>
        <p:nvSpPr>
          <p:cNvPr id="4" name="Date Placeholder 3"/>
          <p:cNvSpPr>
            <a:spLocks noGrp="1"/>
          </p:cNvSpPr>
          <p:nvPr>
            <p:ph type="dt" sz="half" idx="10"/>
          </p:nvPr>
        </p:nvSpPr>
        <p:spPr/>
        <p:txBody>
          <a:bodyPr/>
          <a:lstStyle/>
          <a:p>
            <a:endParaRPr lang="es-MX"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s-MX"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2D7C680-8E06-4DD0-96D9-2FF76E72A6BB}" type="slidenum">
              <a:rPr lang="es-MX" smtClean="0">
                <a:solidFill>
                  <a:prstClr val="black">
                    <a:tint val="75000"/>
                  </a:prstClr>
                </a:solidFill>
              </a:rPr>
              <a:pPr/>
              <a:t>‹Nº›</a:t>
            </a:fld>
            <a:endParaRPr lang="es-MX" dirty="0">
              <a:solidFill>
                <a:prstClr val="black">
                  <a:tint val="75000"/>
                </a:prstClr>
              </a:solidFill>
            </a:endParaRPr>
          </a:p>
        </p:txBody>
      </p:sp>
    </p:spTree>
    <p:extLst>
      <p:ext uri="{BB962C8B-B14F-4D97-AF65-F5344CB8AC3E}">
        <p14:creationId xmlns:p14="http://schemas.microsoft.com/office/powerpoint/2010/main" val="417939943"/>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86728"/>
            <a:ext cx="7772400" cy="1470025"/>
          </a:xfrm>
        </p:spPr>
        <p:txBody>
          <a:bodyPr/>
          <a:lstStyle>
            <a:lvl1pPr>
              <a:defRPr sz="3600" b="1">
                <a:solidFill>
                  <a:schemeClr val="tx1">
                    <a:lumMod val="75000"/>
                    <a:lumOff val="25000"/>
                  </a:schemeClr>
                </a:solidFill>
              </a:defRPr>
            </a:lvl1pPr>
          </a:lstStyle>
          <a:p>
            <a:r>
              <a:rPr lang="es-ES" smtClean="0"/>
              <a:t>Haga clic para modificar el estilo de título del patrón</a:t>
            </a:r>
            <a:endParaRPr lang="en-US"/>
          </a:p>
        </p:txBody>
      </p:sp>
      <p:sp>
        <p:nvSpPr>
          <p:cNvPr id="3" name="Subtitle 2"/>
          <p:cNvSpPr>
            <a:spLocks noGrp="1"/>
          </p:cNvSpPr>
          <p:nvPr>
            <p:ph type="subTitle" idx="1"/>
          </p:nvPr>
        </p:nvSpPr>
        <p:spPr>
          <a:xfrm>
            <a:off x="1383957" y="3404287"/>
            <a:ext cx="6400800" cy="1752600"/>
          </a:xfrm>
        </p:spPr>
        <p:txBody>
          <a:bodyPr>
            <a:normAutofit/>
          </a:bodyPr>
          <a:lstStyle>
            <a:lvl1pPr marL="0" indent="0" algn="ctr">
              <a:buNone/>
              <a:defRPr sz="2800" b="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editar el estilo de subtítulo del patrón</a:t>
            </a:r>
            <a:endParaRPr lang="en-US"/>
          </a:p>
        </p:txBody>
      </p:sp>
      <p:sp>
        <p:nvSpPr>
          <p:cNvPr id="4" name="Date Placeholder 3"/>
          <p:cNvSpPr>
            <a:spLocks noGrp="1"/>
          </p:cNvSpPr>
          <p:nvPr>
            <p:ph type="dt" sz="half" idx="10"/>
          </p:nvPr>
        </p:nvSpPr>
        <p:spPr/>
        <p:txBody>
          <a:bodyPr/>
          <a:lstStyle/>
          <a:p>
            <a:endParaRPr lang="es-MX"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s-MX"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2D7C680-8E06-4DD0-96D9-2FF76E72A6BB}" type="slidenum">
              <a:rPr lang="es-MX" smtClean="0">
                <a:solidFill>
                  <a:prstClr val="black">
                    <a:tint val="75000"/>
                  </a:prstClr>
                </a:solidFill>
              </a:rPr>
              <a:pPr/>
              <a:t>‹Nº›</a:t>
            </a:fld>
            <a:endParaRPr lang="es-MX" dirty="0">
              <a:solidFill>
                <a:prstClr val="black">
                  <a:tint val="75000"/>
                </a:prstClr>
              </a:solidFill>
            </a:endParaRPr>
          </a:p>
        </p:txBody>
      </p:sp>
    </p:spTree>
    <p:extLst>
      <p:ext uri="{BB962C8B-B14F-4D97-AF65-F5344CB8AC3E}">
        <p14:creationId xmlns:p14="http://schemas.microsoft.com/office/powerpoint/2010/main" val="3117600118"/>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Título y objetos">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CF5E58AE-96D2-45FC-96FE-2B21174429C3}" type="slidenum">
              <a:rPr lang="es-MX" smtClean="0"/>
              <a:t>‹Nº›</a:t>
            </a:fld>
            <a:endParaRPr lang="es-MX" dirty="0"/>
          </a:p>
        </p:txBody>
      </p:sp>
    </p:spTree>
    <p:extLst>
      <p:ext uri="{BB962C8B-B14F-4D97-AF65-F5344CB8AC3E}">
        <p14:creationId xmlns:p14="http://schemas.microsoft.com/office/powerpoint/2010/main" val="3402264306"/>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4" name="3 Marcador de fecha"/>
          <p:cNvSpPr>
            <a:spLocks noGrp="1"/>
          </p:cNvSpPr>
          <p:nvPr>
            <p:ph type="dt" sz="half" idx="10"/>
          </p:nvPr>
        </p:nvSpPr>
        <p:spPr>
          <a:xfrm>
            <a:off x="457200" y="6356350"/>
            <a:ext cx="2133600" cy="365125"/>
          </a:xfrm>
          <a:prstGeom prst="rect">
            <a:avLst/>
          </a:prstGeom>
        </p:spPr>
        <p:txBody>
          <a:bodyPr/>
          <a:lstStyle/>
          <a:p>
            <a:pPr defTabSz="914400"/>
            <a:endParaRPr lang="es-MX" dirty="0">
              <a:solidFill>
                <a:prstClr val="black"/>
              </a:solidFill>
            </a:endParaRPr>
          </a:p>
        </p:txBody>
      </p:sp>
      <p:sp>
        <p:nvSpPr>
          <p:cNvPr id="5" name="4 Marcador de pie de página"/>
          <p:cNvSpPr>
            <a:spLocks noGrp="1"/>
          </p:cNvSpPr>
          <p:nvPr>
            <p:ph type="ftr" sz="quarter" idx="11"/>
          </p:nvPr>
        </p:nvSpPr>
        <p:spPr>
          <a:xfrm>
            <a:off x="3124200" y="6356350"/>
            <a:ext cx="2895600" cy="365125"/>
          </a:xfrm>
          <a:prstGeom prst="rect">
            <a:avLst/>
          </a:prstGeom>
        </p:spPr>
        <p:txBody>
          <a:bodyPr/>
          <a:lstStyle/>
          <a:p>
            <a:pPr defTabSz="914400"/>
            <a:endParaRPr lang="es-MX" dirty="0">
              <a:solidFill>
                <a:prstClr val="black"/>
              </a:solidFill>
            </a:endParaRPr>
          </a:p>
        </p:txBody>
      </p:sp>
      <p:sp>
        <p:nvSpPr>
          <p:cNvPr id="6" name="5 Marcador de número de diapositiva"/>
          <p:cNvSpPr>
            <a:spLocks noGrp="1"/>
          </p:cNvSpPr>
          <p:nvPr>
            <p:ph type="sldNum" sz="quarter" idx="12"/>
          </p:nvPr>
        </p:nvSpPr>
        <p:spPr>
          <a:xfrm>
            <a:off x="6553200" y="6356350"/>
            <a:ext cx="2133600" cy="365125"/>
          </a:xfrm>
          <a:prstGeom prst="rect">
            <a:avLst/>
          </a:prstGeom>
        </p:spPr>
        <p:txBody>
          <a:bodyPr/>
          <a:lstStyle/>
          <a:p>
            <a:pPr defTabSz="914400"/>
            <a:fld id="{CF5E58AE-96D2-45FC-96FE-2B21174429C3}" type="slidenum">
              <a:rPr lang="es-MX" smtClean="0">
                <a:solidFill>
                  <a:prstClr val="black"/>
                </a:solidFill>
              </a:rPr>
              <a:pPr defTabSz="914400"/>
              <a:t>‹Nº›</a:t>
            </a:fld>
            <a:endParaRPr lang="es-MX" dirty="0">
              <a:solidFill>
                <a:prstClr val="black"/>
              </a:solidFill>
            </a:endParaRPr>
          </a:p>
        </p:txBody>
      </p:sp>
    </p:spTree>
    <p:extLst>
      <p:ext uri="{BB962C8B-B14F-4D97-AF65-F5344CB8AC3E}">
        <p14:creationId xmlns:p14="http://schemas.microsoft.com/office/powerpoint/2010/main" val="302867386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a:t>Haga clic para modificar el estilo de título del patrón</a:t>
            </a:r>
            <a:endParaRPr lang="es-MX"/>
          </a:p>
        </p:txBody>
      </p:sp>
      <p:sp>
        <p:nvSpPr>
          <p:cNvPr id="3" name="2 Marcador de contenido"/>
          <p:cNvSpPr>
            <a:spLocks noGrp="1"/>
          </p:cNvSpPr>
          <p:nvPr>
            <p:ph idx="1"/>
          </p:nvPr>
        </p:nvSpPr>
        <p:spPr>
          <a:xfrm>
            <a:off x="457200" y="1600200"/>
            <a:ext cx="8229600" cy="4525963"/>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3 Marcador de fecha"/>
          <p:cNvSpPr>
            <a:spLocks noGrp="1"/>
          </p:cNvSpPr>
          <p:nvPr>
            <p:ph type="dt" sz="half" idx="10"/>
          </p:nvPr>
        </p:nvSpPr>
        <p:spPr>
          <a:xfrm>
            <a:off x="457200" y="6356350"/>
            <a:ext cx="2133600" cy="365125"/>
          </a:xfrm>
          <a:prstGeom prst="rect">
            <a:avLst/>
          </a:prstGeom>
        </p:spPr>
        <p:txBody>
          <a:bodyPr/>
          <a:lstStyle/>
          <a:p>
            <a:pPr defTabSz="914400"/>
            <a:endParaRPr lang="es-MX" dirty="0">
              <a:solidFill>
                <a:prstClr val="black"/>
              </a:solidFill>
            </a:endParaRPr>
          </a:p>
        </p:txBody>
      </p:sp>
      <p:sp>
        <p:nvSpPr>
          <p:cNvPr id="5" name="4 Marcador de pie de página"/>
          <p:cNvSpPr>
            <a:spLocks noGrp="1"/>
          </p:cNvSpPr>
          <p:nvPr>
            <p:ph type="ftr" sz="quarter" idx="11"/>
          </p:nvPr>
        </p:nvSpPr>
        <p:spPr>
          <a:xfrm>
            <a:off x="3124200" y="6356350"/>
            <a:ext cx="2895600" cy="365125"/>
          </a:xfrm>
          <a:prstGeom prst="rect">
            <a:avLst/>
          </a:prstGeom>
        </p:spPr>
        <p:txBody>
          <a:bodyPr/>
          <a:lstStyle/>
          <a:p>
            <a:pPr defTabSz="914400"/>
            <a:endParaRPr lang="es-MX" dirty="0">
              <a:solidFill>
                <a:prstClr val="black"/>
              </a:solidFill>
            </a:endParaRPr>
          </a:p>
        </p:txBody>
      </p:sp>
      <p:sp>
        <p:nvSpPr>
          <p:cNvPr id="6" name="5 Marcador de número de diapositiva"/>
          <p:cNvSpPr>
            <a:spLocks noGrp="1"/>
          </p:cNvSpPr>
          <p:nvPr>
            <p:ph type="sldNum" sz="quarter" idx="12"/>
          </p:nvPr>
        </p:nvSpPr>
        <p:spPr>
          <a:xfrm>
            <a:off x="6553200" y="6356350"/>
            <a:ext cx="2133600" cy="365125"/>
          </a:xfrm>
          <a:prstGeom prst="rect">
            <a:avLst/>
          </a:prstGeom>
        </p:spPr>
        <p:txBody>
          <a:bodyPr/>
          <a:lstStyle/>
          <a:p>
            <a:pPr defTabSz="914400"/>
            <a:fld id="{CF5E58AE-96D2-45FC-96FE-2B21174429C3}" type="slidenum">
              <a:rPr lang="es-MX" smtClean="0">
                <a:solidFill>
                  <a:prstClr val="black"/>
                </a:solidFill>
              </a:rPr>
              <a:pPr defTabSz="914400"/>
              <a:t>‹Nº›</a:t>
            </a:fld>
            <a:endParaRPr lang="es-MX" dirty="0">
              <a:solidFill>
                <a:prstClr val="black"/>
              </a:solidFill>
            </a:endParaRPr>
          </a:p>
        </p:txBody>
      </p:sp>
    </p:spTree>
    <p:extLst>
      <p:ext uri="{BB962C8B-B14F-4D97-AF65-F5344CB8AC3E}">
        <p14:creationId xmlns:p14="http://schemas.microsoft.com/office/powerpoint/2010/main" val="245716401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cSld name="3_Contenido">
    <p:spTree>
      <p:nvGrpSpPr>
        <p:cNvPr id="1" name=""/>
        <p:cNvGrpSpPr/>
        <p:nvPr/>
      </p:nvGrpSpPr>
      <p:grpSpPr>
        <a:xfrm>
          <a:off x="0" y="0"/>
          <a:ext cx="0" cy="0"/>
          <a:chOff x="0" y="0"/>
          <a:chExt cx="0" cy="0"/>
        </a:xfrm>
      </p:grpSpPr>
      <p:sp>
        <p:nvSpPr>
          <p:cNvPr id="5" name="Marcador de texto 5"/>
          <p:cNvSpPr>
            <a:spLocks noGrp="1"/>
          </p:cNvSpPr>
          <p:nvPr>
            <p:ph type="body" sz="quarter" idx="13"/>
          </p:nvPr>
        </p:nvSpPr>
        <p:spPr>
          <a:xfrm>
            <a:off x="1338349" y="114301"/>
            <a:ext cx="6683433" cy="330200"/>
          </a:xfrm>
          <a:prstGeom prst="rect">
            <a:avLst/>
          </a:prstGeom>
        </p:spPr>
        <p:txBody>
          <a:bodyPr/>
          <a:lstStyle>
            <a:lvl1pPr marL="0" indent="0" algn="l">
              <a:buNone/>
              <a:defRPr sz="1800" b="1">
                <a:solidFill>
                  <a:schemeClr val="bg1"/>
                </a:solidFill>
                <a:latin typeface="Century Gothic" panose="020B0502020202020204" pitchFamily="34" charset="0"/>
              </a:defRPr>
            </a:lvl1pPr>
            <a:lvl2pPr marL="457189" indent="0" algn="l">
              <a:buNone/>
              <a:defRPr sz="1800" b="1">
                <a:solidFill>
                  <a:schemeClr val="bg1"/>
                </a:solidFill>
                <a:latin typeface="Century Gothic" panose="020B0502020202020204" pitchFamily="34" charset="0"/>
              </a:defRPr>
            </a:lvl2pPr>
            <a:lvl3pPr marL="914377" indent="0" algn="l">
              <a:buNone/>
              <a:defRPr sz="1800" b="1">
                <a:solidFill>
                  <a:schemeClr val="bg1"/>
                </a:solidFill>
                <a:latin typeface="Century Gothic" panose="020B0502020202020204" pitchFamily="34" charset="0"/>
              </a:defRPr>
            </a:lvl3pPr>
            <a:lvl4pPr marL="1371566" indent="0" algn="l">
              <a:buNone/>
              <a:defRPr sz="1800" b="1">
                <a:solidFill>
                  <a:schemeClr val="bg1"/>
                </a:solidFill>
                <a:latin typeface="Century Gothic" panose="020B0502020202020204" pitchFamily="34" charset="0"/>
              </a:defRPr>
            </a:lvl4pPr>
            <a:lvl5pPr marL="1828754" indent="0" algn="l">
              <a:buNone/>
              <a:defRPr sz="1800" b="1">
                <a:solidFill>
                  <a:schemeClr val="bg1"/>
                </a:solidFill>
                <a:latin typeface="Century Gothic" panose="020B0502020202020204" pitchFamily="34" charset="0"/>
              </a:defRPr>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dirty="0"/>
          </a:p>
        </p:txBody>
      </p:sp>
      <p:sp>
        <p:nvSpPr>
          <p:cNvPr id="6" name="Marcador de texto 7"/>
          <p:cNvSpPr>
            <a:spLocks noGrp="1"/>
          </p:cNvSpPr>
          <p:nvPr>
            <p:ph type="body" sz="quarter" idx="14"/>
          </p:nvPr>
        </p:nvSpPr>
        <p:spPr>
          <a:xfrm>
            <a:off x="241300" y="787400"/>
            <a:ext cx="8636000" cy="419100"/>
          </a:xfrm>
          <a:prstGeom prst="rect">
            <a:avLst/>
          </a:prstGeom>
        </p:spPr>
        <p:txBody>
          <a:bodyPr/>
          <a:lstStyle>
            <a:lvl1pPr marL="0" indent="0">
              <a:buNone/>
              <a:defRPr sz="1600" b="1">
                <a:solidFill>
                  <a:srgbClr val="6E56A0"/>
                </a:solidFill>
                <a:latin typeface="Century Gothic" panose="020B0502020202020204" pitchFamily="34" charset="0"/>
              </a:defRPr>
            </a:lvl1pPr>
            <a:lvl2pPr>
              <a:defRPr sz="1600" b="1">
                <a:solidFill>
                  <a:srgbClr val="6E56A0"/>
                </a:solidFill>
                <a:latin typeface="Century Gothic" panose="020B0502020202020204" pitchFamily="34" charset="0"/>
              </a:defRPr>
            </a:lvl2pPr>
            <a:lvl3pPr>
              <a:defRPr sz="1600" b="1">
                <a:solidFill>
                  <a:srgbClr val="6E56A0"/>
                </a:solidFill>
                <a:latin typeface="Century Gothic" panose="020B0502020202020204" pitchFamily="34" charset="0"/>
              </a:defRPr>
            </a:lvl3pPr>
            <a:lvl4pPr>
              <a:defRPr sz="1600" b="1">
                <a:solidFill>
                  <a:srgbClr val="6E56A0"/>
                </a:solidFill>
                <a:latin typeface="Century Gothic" panose="020B0502020202020204" pitchFamily="34" charset="0"/>
              </a:defRPr>
            </a:lvl4pPr>
            <a:lvl5pPr>
              <a:defRPr sz="1600" b="1">
                <a:solidFill>
                  <a:srgbClr val="6E56A0"/>
                </a:solidFill>
                <a:latin typeface="Century Gothic" panose="020B0502020202020204" pitchFamily="34" charset="0"/>
              </a:defRPr>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dirty="0"/>
          </a:p>
        </p:txBody>
      </p:sp>
      <p:sp>
        <p:nvSpPr>
          <p:cNvPr id="7" name="Marcador de texto 9"/>
          <p:cNvSpPr>
            <a:spLocks noGrp="1"/>
          </p:cNvSpPr>
          <p:nvPr>
            <p:ph type="body" sz="quarter" idx="15"/>
          </p:nvPr>
        </p:nvSpPr>
        <p:spPr>
          <a:xfrm>
            <a:off x="266701" y="1384300"/>
            <a:ext cx="8648700" cy="4940300"/>
          </a:xfrm>
          <a:prstGeom prst="rect">
            <a:avLst/>
          </a:prstGeom>
        </p:spPr>
        <p:txBody>
          <a:bodyPr/>
          <a:lstStyle>
            <a:lvl1pPr marL="0" indent="0" algn="just">
              <a:buNone/>
              <a:defRPr sz="1400">
                <a:solidFill>
                  <a:schemeClr val="tx1">
                    <a:lumMod val="75000"/>
                    <a:lumOff val="25000"/>
                  </a:schemeClr>
                </a:solidFill>
                <a:latin typeface="Century Gothic" panose="020B0502020202020204" pitchFamily="34" charset="0"/>
              </a:defRPr>
            </a:lvl1pPr>
            <a:lvl2pPr marL="685783" indent="-228594" algn="just">
              <a:buFontTx/>
              <a:buBlip>
                <a:blip r:embed="rId2"/>
              </a:buBlip>
              <a:defRPr sz="1400">
                <a:solidFill>
                  <a:schemeClr val="tx1">
                    <a:lumMod val="75000"/>
                    <a:lumOff val="25000"/>
                  </a:schemeClr>
                </a:solidFill>
                <a:latin typeface="Century Gothic" panose="020B0502020202020204" pitchFamily="34" charset="0"/>
              </a:defRPr>
            </a:lvl2pPr>
            <a:lvl3pPr marL="1142971" indent="-228594" algn="just">
              <a:buFontTx/>
              <a:buBlip>
                <a:blip r:embed="rId2"/>
              </a:buBlip>
              <a:defRPr sz="1400">
                <a:solidFill>
                  <a:schemeClr val="tx1">
                    <a:lumMod val="75000"/>
                    <a:lumOff val="25000"/>
                  </a:schemeClr>
                </a:solidFill>
                <a:latin typeface="Century Gothic" panose="020B0502020202020204" pitchFamily="34" charset="0"/>
              </a:defRPr>
            </a:lvl3pPr>
            <a:lvl4pPr marL="1600160" indent="-228594" algn="just">
              <a:buFontTx/>
              <a:buBlip>
                <a:blip r:embed="rId2"/>
              </a:buBlip>
              <a:defRPr sz="1400">
                <a:solidFill>
                  <a:schemeClr val="tx1">
                    <a:lumMod val="75000"/>
                    <a:lumOff val="25000"/>
                  </a:schemeClr>
                </a:solidFill>
                <a:latin typeface="Century Gothic" panose="020B0502020202020204" pitchFamily="34" charset="0"/>
              </a:defRPr>
            </a:lvl4pPr>
            <a:lvl5pPr marL="2057349" indent="-228594" algn="just">
              <a:buFontTx/>
              <a:buBlip>
                <a:blip r:embed="rId2"/>
              </a:buBlip>
              <a:defRPr sz="1400">
                <a:solidFill>
                  <a:schemeClr val="tx1">
                    <a:lumMod val="75000"/>
                    <a:lumOff val="25000"/>
                  </a:schemeClr>
                </a:solidFill>
                <a:latin typeface="Century Gothic" panose="020B0502020202020204" pitchFamily="34" charset="0"/>
              </a:defRPr>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dirty="0"/>
          </a:p>
        </p:txBody>
      </p:sp>
      <p:sp>
        <p:nvSpPr>
          <p:cNvPr id="8" name="46 Marcador de número de diapositiva"/>
          <p:cNvSpPr>
            <a:spLocks noGrp="1"/>
          </p:cNvSpPr>
          <p:nvPr>
            <p:ph type="sldNum" sz="quarter" idx="4"/>
          </p:nvPr>
        </p:nvSpPr>
        <p:spPr>
          <a:xfrm>
            <a:off x="8643966" y="6492900"/>
            <a:ext cx="454911" cy="365125"/>
          </a:xfrm>
          <a:prstGeom prst="rect">
            <a:avLst/>
          </a:prstGeom>
        </p:spPr>
        <p:txBody>
          <a:bodyPr vert="horz" lIns="91440" tIns="45720" rIns="91440" bIns="45720" rtlCol="0" anchor="ctr"/>
          <a:lstStyle>
            <a:lvl1pPr algn="r">
              <a:defRPr sz="1051" b="1">
                <a:solidFill>
                  <a:schemeClr val="tx1">
                    <a:lumMod val="75000"/>
                    <a:lumOff val="25000"/>
                  </a:schemeClr>
                </a:solidFill>
                <a:latin typeface="Century Gothic" pitchFamily="34" charset="0"/>
                <a:cs typeface="Arial" pitchFamily="34" charset="0"/>
              </a:defRPr>
            </a:lvl1pPr>
          </a:lstStyle>
          <a:p>
            <a:fld id="{80B2590F-B4BA-461D-B92A-63CE21F34F70}" type="slidenum">
              <a:rPr lang="es-MX" smtClean="0"/>
              <a:t>‹Nº›</a:t>
            </a:fld>
            <a:endParaRPr lang="es-MX" dirty="0"/>
          </a:p>
        </p:txBody>
      </p:sp>
    </p:spTree>
    <p:extLst>
      <p:ext uri="{BB962C8B-B14F-4D97-AF65-F5344CB8AC3E}">
        <p14:creationId xmlns:p14="http://schemas.microsoft.com/office/powerpoint/2010/main" val="258982113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s-ES"/>
              <a:t>Haga clic para modificar el estilo de título del patrón</a:t>
            </a:r>
            <a:endParaRPr lang="es-MX"/>
          </a:p>
        </p:txBody>
      </p:sp>
      <p:sp>
        <p:nvSpPr>
          <p:cNvPr id="3" name="2 Marcador de texto"/>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3 Marcador de fecha"/>
          <p:cNvSpPr>
            <a:spLocks noGrp="1"/>
          </p:cNvSpPr>
          <p:nvPr>
            <p:ph type="dt" sz="half" idx="10"/>
          </p:nvPr>
        </p:nvSpPr>
        <p:spPr>
          <a:xfrm>
            <a:off x="457200" y="6356350"/>
            <a:ext cx="2133600" cy="365125"/>
          </a:xfrm>
          <a:prstGeom prst="rect">
            <a:avLst/>
          </a:prstGeom>
        </p:spPr>
        <p:txBody>
          <a:bodyPr/>
          <a:lstStyle/>
          <a:p>
            <a:pPr defTabSz="914400"/>
            <a:endParaRPr lang="es-MX" dirty="0">
              <a:solidFill>
                <a:prstClr val="black"/>
              </a:solidFill>
            </a:endParaRPr>
          </a:p>
        </p:txBody>
      </p:sp>
      <p:sp>
        <p:nvSpPr>
          <p:cNvPr id="5" name="4 Marcador de pie de página"/>
          <p:cNvSpPr>
            <a:spLocks noGrp="1"/>
          </p:cNvSpPr>
          <p:nvPr>
            <p:ph type="ftr" sz="quarter" idx="11"/>
          </p:nvPr>
        </p:nvSpPr>
        <p:spPr>
          <a:xfrm>
            <a:off x="3124200" y="6356350"/>
            <a:ext cx="2895600" cy="365125"/>
          </a:xfrm>
          <a:prstGeom prst="rect">
            <a:avLst/>
          </a:prstGeom>
        </p:spPr>
        <p:txBody>
          <a:bodyPr/>
          <a:lstStyle/>
          <a:p>
            <a:pPr defTabSz="914400"/>
            <a:endParaRPr lang="es-MX" dirty="0">
              <a:solidFill>
                <a:prstClr val="black"/>
              </a:solidFill>
            </a:endParaRPr>
          </a:p>
        </p:txBody>
      </p:sp>
      <p:sp>
        <p:nvSpPr>
          <p:cNvPr id="6" name="5 Marcador de número de diapositiva"/>
          <p:cNvSpPr>
            <a:spLocks noGrp="1"/>
          </p:cNvSpPr>
          <p:nvPr>
            <p:ph type="sldNum" sz="quarter" idx="12"/>
          </p:nvPr>
        </p:nvSpPr>
        <p:spPr>
          <a:xfrm>
            <a:off x="6553200" y="6356350"/>
            <a:ext cx="2133600" cy="365125"/>
          </a:xfrm>
          <a:prstGeom prst="rect">
            <a:avLst/>
          </a:prstGeom>
        </p:spPr>
        <p:txBody>
          <a:bodyPr/>
          <a:lstStyle/>
          <a:p>
            <a:pPr defTabSz="914400"/>
            <a:fld id="{CF5E58AE-96D2-45FC-96FE-2B21174429C3}" type="slidenum">
              <a:rPr lang="es-MX" smtClean="0">
                <a:solidFill>
                  <a:prstClr val="black"/>
                </a:solidFill>
              </a:rPr>
              <a:pPr defTabSz="914400"/>
              <a:t>‹Nº›</a:t>
            </a:fld>
            <a:endParaRPr lang="es-MX" dirty="0">
              <a:solidFill>
                <a:prstClr val="black"/>
              </a:solidFill>
            </a:endParaRPr>
          </a:p>
        </p:txBody>
      </p:sp>
    </p:spTree>
    <p:extLst>
      <p:ext uri="{BB962C8B-B14F-4D97-AF65-F5344CB8AC3E}">
        <p14:creationId xmlns:p14="http://schemas.microsoft.com/office/powerpoint/2010/main" val="428037950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a:t>Haga clic para modificar el estilo de título del patrón</a:t>
            </a:r>
            <a:endParaRPr lang="es-MX"/>
          </a:p>
        </p:txBody>
      </p:sp>
      <p:sp>
        <p:nvSpPr>
          <p:cNvPr id="3" name="2 Marcador de contenido"/>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3 Marcador de contenido"/>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4 Marcador de fecha"/>
          <p:cNvSpPr>
            <a:spLocks noGrp="1"/>
          </p:cNvSpPr>
          <p:nvPr>
            <p:ph type="dt" sz="half" idx="10"/>
          </p:nvPr>
        </p:nvSpPr>
        <p:spPr>
          <a:xfrm>
            <a:off x="457200" y="6356350"/>
            <a:ext cx="2133600" cy="365125"/>
          </a:xfrm>
          <a:prstGeom prst="rect">
            <a:avLst/>
          </a:prstGeom>
        </p:spPr>
        <p:txBody>
          <a:bodyPr/>
          <a:lstStyle/>
          <a:p>
            <a:pPr defTabSz="914400"/>
            <a:endParaRPr lang="es-MX" dirty="0">
              <a:solidFill>
                <a:prstClr val="black"/>
              </a:solidFill>
            </a:endParaRPr>
          </a:p>
        </p:txBody>
      </p:sp>
      <p:sp>
        <p:nvSpPr>
          <p:cNvPr id="6" name="5 Marcador de pie de página"/>
          <p:cNvSpPr>
            <a:spLocks noGrp="1"/>
          </p:cNvSpPr>
          <p:nvPr>
            <p:ph type="ftr" sz="quarter" idx="11"/>
          </p:nvPr>
        </p:nvSpPr>
        <p:spPr>
          <a:xfrm>
            <a:off x="3124200" y="6356350"/>
            <a:ext cx="2895600" cy="365125"/>
          </a:xfrm>
          <a:prstGeom prst="rect">
            <a:avLst/>
          </a:prstGeom>
        </p:spPr>
        <p:txBody>
          <a:bodyPr/>
          <a:lstStyle/>
          <a:p>
            <a:pPr defTabSz="914400"/>
            <a:endParaRPr lang="es-MX" dirty="0">
              <a:solidFill>
                <a:prstClr val="black"/>
              </a:solidFill>
            </a:endParaRPr>
          </a:p>
        </p:txBody>
      </p:sp>
      <p:sp>
        <p:nvSpPr>
          <p:cNvPr id="7" name="6 Marcador de número de diapositiva"/>
          <p:cNvSpPr>
            <a:spLocks noGrp="1"/>
          </p:cNvSpPr>
          <p:nvPr>
            <p:ph type="sldNum" sz="quarter" idx="12"/>
          </p:nvPr>
        </p:nvSpPr>
        <p:spPr>
          <a:xfrm>
            <a:off x="6553200" y="6356350"/>
            <a:ext cx="2133600" cy="365125"/>
          </a:xfrm>
          <a:prstGeom prst="rect">
            <a:avLst/>
          </a:prstGeom>
        </p:spPr>
        <p:txBody>
          <a:bodyPr/>
          <a:lstStyle/>
          <a:p>
            <a:pPr defTabSz="914400"/>
            <a:fld id="{CF5E58AE-96D2-45FC-96FE-2B21174429C3}" type="slidenum">
              <a:rPr lang="es-MX" smtClean="0">
                <a:solidFill>
                  <a:prstClr val="black"/>
                </a:solidFill>
              </a:rPr>
              <a:pPr defTabSz="914400"/>
              <a:t>‹Nº›</a:t>
            </a:fld>
            <a:endParaRPr lang="es-MX" dirty="0">
              <a:solidFill>
                <a:prstClr val="black"/>
              </a:solidFill>
            </a:endParaRPr>
          </a:p>
        </p:txBody>
      </p:sp>
    </p:spTree>
    <p:extLst>
      <p:ext uri="{BB962C8B-B14F-4D97-AF65-F5344CB8AC3E}">
        <p14:creationId xmlns:p14="http://schemas.microsoft.com/office/powerpoint/2010/main" val="354591203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lvl1pPr>
              <a:defRPr/>
            </a:lvl1pPr>
          </a:lstStyle>
          <a:p>
            <a:r>
              <a:rPr lang="es-ES"/>
              <a:t>Haga clic para modificar el estilo de título del patrón</a:t>
            </a:r>
            <a:endParaRPr lang="es-MX"/>
          </a:p>
        </p:txBody>
      </p:sp>
      <p:sp>
        <p:nvSpPr>
          <p:cNvPr id="3" name="2 Marcador de texto"/>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4 Marcador de texto"/>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6 Marcador de fecha"/>
          <p:cNvSpPr>
            <a:spLocks noGrp="1"/>
          </p:cNvSpPr>
          <p:nvPr>
            <p:ph type="dt" sz="half" idx="10"/>
          </p:nvPr>
        </p:nvSpPr>
        <p:spPr>
          <a:xfrm>
            <a:off x="457200" y="6356350"/>
            <a:ext cx="2133600" cy="365125"/>
          </a:xfrm>
          <a:prstGeom prst="rect">
            <a:avLst/>
          </a:prstGeom>
        </p:spPr>
        <p:txBody>
          <a:bodyPr/>
          <a:lstStyle/>
          <a:p>
            <a:pPr defTabSz="914400"/>
            <a:endParaRPr lang="es-MX" dirty="0">
              <a:solidFill>
                <a:prstClr val="black"/>
              </a:solidFill>
            </a:endParaRPr>
          </a:p>
        </p:txBody>
      </p:sp>
      <p:sp>
        <p:nvSpPr>
          <p:cNvPr id="8" name="7 Marcador de pie de página"/>
          <p:cNvSpPr>
            <a:spLocks noGrp="1"/>
          </p:cNvSpPr>
          <p:nvPr>
            <p:ph type="ftr" sz="quarter" idx="11"/>
          </p:nvPr>
        </p:nvSpPr>
        <p:spPr>
          <a:xfrm>
            <a:off x="3124200" y="6356350"/>
            <a:ext cx="2895600" cy="365125"/>
          </a:xfrm>
          <a:prstGeom prst="rect">
            <a:avLst/>
          </a:prstGeom>
        </p:spPr>
        <p:txBody>
          <a:bodyPr/>
          <a:lstStyle/>
          <a:p>
            <a:pPr defTabSz="914400"/>
            <a:endParaRPr lang="es-MX" dirty="0">
              <a:solidFill>
                <a:prstClr val="black"/>
              </a:solidFill>
            </a:endParaRPr>
          </a:p>
        </p:txBody>
      </p:sp>
      <p:sp>
        <p:nvSpPr>
          <p:cNvPr id="9" name="8 Marcador de número de diapositiva"/>
          <p:cNvSpPr>
            <a:spLocks noGrp="1"/>
          </p:cNvSpPr>
          <p:nvPr>
            <p:ph type="sldNum" sz="quarter" idx="12"/>
          </p:nvPr>
        </p:nvSpPr>
        <p:spPr>
          <a:xfrm>
            <a:off x="6553200" y="6356350"/>
            <a:ext cx="2133600" cy="365125"/>
          </a:xfrm>
          <a:prstGeom prst="rect">
            <a:avLst/>
          </a:prstGeom>
        </p:spPr>
        <p:txBody>
          <a:bodyPr/>
          <a:lstStyle/>
          <a:p>
            <a:pPr defTabSz="914400"/>
            <a:fld id="{CF5E58AE-96D2-45FC-96FE-2B21174429C3}" type="slidenum">
              <a:rPr lang="es-MX" smtClean="0">
                <a:solidFill>
                  <a:prstClr val="black"/>
                </a:solidFill>
              </a:rPr>
              <a:pPr defTabSz="914400"/>
              <a:t>‹Nº›</a:t>
            </a:fld>
            <a:endParaRPr lang="es-MX" dirty="0">
              <a:solidFill>
                <a:prstClr val="black"/>
              </a:solidFill>
            </a:endParaRPr>
          </a:p>
        </p:txBody>
      </p:sp>
    </p:spTree>
    <p:extLst>
      <p:ext uri="{BB962C8B-B14F-4D97-AF65-F5344CB8AC3E}">
        <p14:creationId xmlns:p14="http://schemas.microsoft.com/office/powerpoint/2010/main" val="39582710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a:t>Haga clic para modificar el estilo de título del patrón</a:t>
            </a:r>
            <a:endParaRPr lang="es-MX"/>
          </a:p>
        </p:txBody>
      </p:sp>
      <p:sp>
        <p:nvSpPr>
          <p:cNvPr id="3" name="2 Marcador de fecha"/>
          <p:cNvSpPr>
            <a:spLocks noGrp="1"/>
          </p:cNvSpPr>
          <p:nvPr>
            <p:ph type="dt" sz="half" idx="10"/>
          </p:nvPr>
        </p:nvSpPr>
        <p:spPr>
          <a:xfrm>
            <a:off x="457200" y="6356350"/>
            <a:ext cx="2133600" cy="365125"/>
          </a:xfrm>
          <a:prstGeom prst="rect">
            <a:avLst/>
          </a:prstGeom>
        </p:spPr>
        <p:txBody>
          <a:bodyPr/>
          <a:lstStyle/>
          <a:p>
            <a:pPr defTabSz="914400"/>
            <a:endParaRPr lang="es-MX" dirty="0">
              <a:solidFill>
                <a:prstClr val="black"/>
              </a:solidFill>
            </a:endParaRPr>
          </a:p>
        </p:txBody>
      </p:sp>
      <p:sp>
        <p:nvSpPr>
          <p:cNvPr id="4" name="3 Marcador de pie de página"/>
          <p:cNvSpPr>
            <a:spLocks noGrp="1"/>
          </p:cNvSpPr>
          <p:nvPr>
            <p:ph type="ftr" sz="quarter" idx="11"/>
          </p:nvPr>
        </p:nvSpPr>
        <p:spPr>
          <a:xfrm>
            <a:off x="3124200" y="6356350"/>
            <a:ext cx="2895600" cy="365125"/>
          </a:xfrm>
          <a:prstGeom prst="rect">
            <a:avLst/>
          </a:prstGeom>
        </p:spPr>
        <p:txBody>
          <a:bodyPr/>
          <a:lstStyle/>
          <a:p>
            <a:pPr defTabSz="914400"/>
            <a:endParaRPr lang="es-MX" dirty="0">
              <a:solidFill>
                <a:prstClr val="black"/>
              </a:solidFill>
            </a:endParaRPr>
          </a:p>
        </p:txBody>
      </p:sp>
      <p:sp>
        <p:nvSpPr>
          <p:cNvPr id="5" name="4 Marcador de número de diapositiva"/>
          <p:cNvSpPr>
            <a:spLocks noGrp="1"/>
          </p:cNvSpPr>
          <p:nvPr>
            <p:ph type="sldNum" sz="quarter" idx="12"/>
          </p:nvPr>
        </p:nvSpPr>
        <p:spPr>
          <a:xfrm>
            <a:off x="6553200" y="6356350"/>
            <a:ext cx="2133600" cy="365125"/>
          </a:xfrm>
          <a:prstGeom prst="rect">
            <a:avLst/>
          </a:prstGeom>
        </p:spPr>
        <p:txBody>
          <a:bodyPr/>
          <a:lstStyle/>
          <a:p>
            <a:pPr defTabSz="914400"/>
            <a:fld id="{CF5E58AE-96D2-45FC-96FE-2B21174429C3}" type="slidenum">
              <a:rPr lang="es-MX" smtClean="0">
                <a:solidFill>
                  <a:prstClr val="black"/>
                </a:solidFill>
              </a:rPr>
              <a:pPr defTabSz="914400"/>
              <a:t>‹Nº›</a:t>
            </a:fld>
            <a:endParaRPr lang="es-MX" dirty="0">
              <a:solidFill>
                <a:prstClr val="black"/>
              </a:solidFill>
            </a:endParaRPr>
          </a:p>
        </p:txBody>
      </p:sp>
    </p:spTree>
    <p:extLst>
      <p:ext uri="{BB962C8B-B14F-4D97-AF65-F5344CB8AC3E}">
        <p14:creationId xmlns:p14="http://schemas.microsoft.com/office/powerpoint/2010/main" val="130457538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a:xfrm>
            <a:off x="457200" y="6356350"/>
            <a:ext cx="2133600" cy="365125"/>
          </a:xfrm>
          <a:prstGeom prst="rect">
            <a:avLst/>
          </a:prstGeom>
        </p:spPr>
        <p:txBody>
          <a:bodyPr/>
          <a:lstStyle/>
          <a:p>
            <a:pPr defTabSz="914400"/>
            <a:endParaRPr lang="es-MX" dirty="0">
              <a:solidFill>
                <a:prstClr val="black"/>
              </a:solidFill>
            </a:endParaRPr>
          </a:p>
        </p:txBody>
      </p:sp>
      <p:sp>
        <p:nvSpPr>
          <p:cNvPr id="3" name="2 Marcador de pie de página"/>
          <p:cNvSpPr>
            <a:spLocks noGrp="1"/>
          </p:cNvSpPr>
          <p:nvPr>
            <p:ph type="ftr" sz="quarter" idx="11"/>
          </p:nvPr>
        </p:nvSpPr>
        <p:spPr>
          <a:xfrm>
            <a:off x="3124200" y="6356350"/>
            <a:ext cx="2895600" cy="365125"/>
          </a:xfrm>
          <a:prstGeom prst="rect">
            <a:avLst/>
          </a:prstGeom>
        </p:spPr>
        <p:txBody>
          <a:bodyPr/>
          <a:lstStyle/>
          <a:p>
            <a:pPr defTabSz="914400"/>
            <a:endParaRPr lang="es-MX" dirty="0">
              <a:solidFill>
                <a:prstClr val="black"/>
              </a:solidFill>
            </a:endParaRPr>
          </a:p>
        </p:txBody>
      </p:sp>
      <p:sp>
        <p:nvSpPr>
          <p:cNvPr id="4" name="3 Marcador de número de diapositiva"/>
          <p:cNvSpPr>
            <a:spLocks noGrp="1"/>
          </p:cNvSpPr>
          <p:nvPr>
            <p:ph type="sldNum" sz="quarter" idx="12"/>
          </p:nvPr>
        </p:nvSpPr>
        <p:spPr>
          <a:xfrm>
            <a:off x="6553200" y="6356350"/>
            <a:ext cx="2133600" cy="365125"/>
          </a:xfrm>
          <a:prstGeom prst="rect">
            <a:avLst/>
          </a:prstGeom>
        </p:spPr>
        <p:txBody>
          <a:bodyPr/>
          <a:lstStyle/>
          <a:p>
            <a:pPr defTabSz="914400"/>
            <a:fld id="{CF5E58AE-96D2-45FC-96FE-2B21174429C3}" type="slidenum">
              <a:rPr lang="es-MX" smtClean="0">
                <a:solidFill>
                  <a:prstClr val="black"/>
                </a:solidFill>
              </a:rPr>
              <a:pPr defTabSz="914400"/>
              <a:t>‹Nº›</a:t>
            </a:fld>
            <a:endParaRPr lang="es-MX" dirty="0">
              <a:solidFill>
                <a:prstClr val="black"/>
              </a:solidFill>
            </a:endParaRPr>
          </a:p>
        </p:txBody>
      </p:sp>
    </p:spTree>
    <p:extLst>
      <p:ext uri="{BB962C8B-B14F-4D97-AF65-F5344CB8AC3E}">
        <p14:creationId xmlns:p14="http://schemas.microsoft.com/office/powerpoint/2010/main" val="99372245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a:prstGeom prst="rect">
            <a:avLst/>
          </a:prstGeom>
        </p:spPr>
        <p:txBody>
          <a:bodyPr anchor="b"/>
          <a:lstStyle>
            <a:lvl1pPr algn="l">
              <a:defRPr sz="2000" b="1"/>
            </a:lvl1pPr>
          </a:lstStyle>
          <a:p>
            <a:r>
              <a:rPr lang="es-ES"/>
              <a:t>Haga clic para modificar el estilo de título del patrón</a:t>
            </a:r>
            <a:endParaRPr lang="es-MX"/>
          </a:p>
        </p:txBody>
      </p:sp>
      <p:sp>
        <p:nvSpPr>
          <p:cNvPr id="3" name="2 Marcador de contenido"/>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3 Marcador de texto"/>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a:xfrm>
            <a:off x="457200" y="6356350"/>
            <a:ext cx="2133600" cy="365125"/>
          </a:xfrm>
          <a:prstGeom prst="rect">
            <a:avLst/>
          </a:prstGeom>
        </p:spPr>
        <p:txBody>
          <a:bodyPr/>
          <a:lstStyle/>
          <a:p>
            <a:pPr defTabSz="914400"/>
            <a:endParaRPr lang="es-MX" dirty="0">
              <a:solidFill>
                <a:prstClr val="black"/>
              </a:solidFill>
            </a:endParaRPr>
          </a:p>
        </p:txBody>
      </p:sp>
      <p:sp>
        <p:nvSpPr>
          <p:cNvPr id="6" name="5 Marcador de pie de página"/>
          <p:cNvSpPr>
            <a:spLocks noGrp="1"/>
          </p:cNvSpPr>
          <p:nvPr>
            <p:ph type="ftr" sz="quarter" idx="11"/>
          </p:nvPr>
        </p:nvSpPr>
        <p:spPr>
          <a:xfrm>
            <a:off x="3124200" y="6356350"/>
            <a:ext cx="2895600" cy="365125"/>
          </a:xfrm>
          <a:prstGeom prst="rect">
            <a:avLst/>
          </a:prstGeom>
        </p:spPr>
        <p:txBody>
          <a:bodyPr/>
          <a:lstStyle/>
          <a:p>
            <a:pPr defTabSz="914400"/>
            <a:endParaRPr lang="es-MX" dirty="0">
              <a:solidFill>
                <a:prstClr val="black"/>
              </a:solidFill>
            </a:endParaRPr>
          </a:p>
        </p:txBody>
      </p:sp>
      <p:sp>
        <p:nvSpPr>
          <p:cNvPr id="7" name="6 Marcador de número de diapositiva"/>
          <p:cNvSpPr>
            <a:spLocks noGrp="1"/>
          </p:cNvSpPr>
          <p:nvPr>
            <p:ph type="sldNum" sz="quarter" idx="12"/>
          </p:nvPr>
        </p:nvSpPr>
        <p:spPr>
          <a:xfrm>
            <a:off x="6553200" y="6356350"/>
            <a:ext cx="2133600" cy="365125"/>
          </a:xfrm>
          <a:prstGeom prst="rect">
            <a:avLst/>
          </a:prstGeom>
        </p:spPr>
        <p:txBody>
          <a:bodyPr/>
          <a:lstStyle/>
          <a:p>
            <a:pPr defTabSz="914400"/>
            <a:fld id="{CF5E58AE-96D2-45FC-96FE-2B21174429C3}" type="slidenum">
              <a:rPr lang="es-MX" smtClean="0">
                <a:solidFill>
                  <a:prstClr val="black"/>
                </a:solidFill>
              </a:rPr>
              <a:pPr defTabSz="914400"/>
              <a:t>‹Nº›</a:t>
            </a:fld>
            <a:endParaRPr lang="es-MX" dirty="0">
              <a:solidFill>
                <a:prstClr val="black"/>
              </a:solidFill>
            </a:endParaRPr>
          </a:p>
        </p:txBody>
      </p:sp>
    </p:spTree>
    <p:extLst>
      <p:ext uri="{BB962C8B-B14F-4D97-AF65-F5344CB8AC3E}">
        <p14:creationId xmlns:p14="http://schemas.microsoft.com/office/powerpoint/2010/main" val="133464874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a:prstGeom prst="rect">
            <a:avLst/>
          </a:prstGeom>
        </p:spPr>
        <p:txBody>
          <a:bodyPr anchor="b"/>
          <a:lstStyle>
            <a:lvl1pPr algn="l">
              <a:defRPr sz="2000" b="1"/>
            </a:lvl1pPr>
          </a:lstStyle>
          <a:p>
            <a:r>
              <a:rPr lang="es-ES"/>
              <a:t>Haga clic para modificar el estilo de título del patrón</a:t>
            </a:r>
            <a:endParaRPr lang="es-MX"/>
          </a:p>
        </p:txBody>
      </p:sp>
      <p:sp>
        <p:nvSpPr>
          <p:cNvPr id="3" name="2 Marcador de posición de imagen"/>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dirty="0"/>
          </a:p>
        </p:txBody>
      </p:sp>
      <p:sp>
        <p:nvSpPr>
          <p:cNvPr id="4" name="3 Marcador de texto"/>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a:xfrm>
            <a:off x="457200" y="6356350"/>
            <a:ext cx="2133600" cy="365125"/>
          </a:xfrm>
          <a:prstGeom prst="rect">
            <a:avLst/>
          </a:prstGeom>
        </p:spPr>
        <p:txBody>
          <a:bodyPr/>
          <a:lstStyle/>
          <a:p>
            <a:pPr defTabSz="914400"/>
            <a:endParaRPr lang="es-MX" dirty="0">
              <a:solidFill>
                <a:prstClr val="black"/>
              </a:solidFill>
            </a:endParaRPr>
          </a:p>
        </p:txBody>
      </p:sp>
      <p:sp>
        <p:nvSpPr>
          <p:cNvPr id="6" name="5 Marcador de pie de página"/>
          <p:cNvSpPr>
            <a:spLocks noGrp="1"/>
          </p:cNvSpPr>
          <p:nvPr>
            <p:ph type="ftr" sz="quarter" idx="11"/>
          </p:nvPr>
        </p:nvSpPr>
        <p:spPr>
          <a:xfrm>
            <a:off x="3124200" y="6356350"/>
            <a:ext cx="2895600" cy="365125"/>
          </a:xfrm>
          <a:prstGeom prst="rect">
            <a:avLst/>
          </a:prstGeom>
        </p:spPr>
        <p:txBody>
          <a:bodyPr/>
          <a:lstStyle/>
          <a:p>
            <a:pPr defTabSz="914400"/>
            <a:endParaRPr lang="es-MX" dirty="0">
              <a:solidFill>
                <a:prstClr val="black"/>
              </a:solidFill>
            </a:endParaRPr>
          </a:p>
        </p:txBody>
      </p:sp>
      <p:sp>
        <p:nvSpPr>
          <p:cNvPr id="7" name="6 Marcador de número de diapositiva"/>
          <p:cNvSpPr>
            <a:spLocks noGrp="1"/>
          </p:cNvSpPr>
          <p:nvPr>
            <p:ph type="sldNum" sz="quarter" idx="12"/>
          </p:nvPr>
        </p:nvSpPr>
        <p:spPr>
          <a:xfrm>
            <a:off x="6553200" y="6356350"/>
            <a:ext cx="2133600" cy="365125"/>
          </a:xfrm>
          <a:prstGeom prst="rect">
            <a:avLst/>
          </a:prstGeom>
        </p:spPr>
        <p:txBody>
          <a:bodyPr/>
          <a:lstStyle/>
          <a:p>
            <a:pPr defTabSz="914400"/>
            <a:fld id="{CF5E58AE-96D2-45FC-96FE-2B21174429C3}" type="slidenum">
              <a:rPr lang="es-MX" smtClean="0">
                <a:solidFill>
                  <a:prstClr val="black"/>
                </a:solidFill>
              </a:rPr>
              <a:pPr defTabSz="914400"/>
              <a:t>‹Nº›</a:t>
            </a:fld>
            <a:endParaRPr lang="es-MX" dirty="0">
              <a:solidFill>
                <a:prstClr val="black"/>
              </a:solidFill>
            </a:endParaRPr>
          </a:p>
        </p:txBody>
      </p:sp>
    </p:spTree>
    <p:extLst>
      <p:ext uri="{BB962C8B-B14F-4D97-AF65-F5344CB8AC3E}">
        <p14:creationId xmlns:p14="http://schemas.microsoft.com/office/powerpoint/2010/main" val="216943561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a:t>Haga clic para modificar el estilo de título del patrón</a:t>
            </a:r>
            <a:endParaRPr lang="es-MX"/>
          </a:p>
        </p:txBody>
      </p:sp>
      <p:sp>
        <p:nvSpPr>
          <p:cNvPr id="3" name="2 Marcador de texto vertical"/>
          <p:cNvSpPr>
            <a:spLocks noGrp="1"/>
          </p:cNvSpPr>
          <p:nvPr>
            <p:ph type="body" orient="vert" idx="1"/>
          </p:nvPr>
        </p:nvSpPr>
        <p:spPr>
          <a:xfrm>
            <a:off x="457200" y="1600200"/>
            <a:ext cx="8229600" cy="4525963"/>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3 Marcador de fecha"/>
          <p:cNvSpPr>
            <a:spLocks noGrp="1"/>
          </p:cNvSpPr>
          <p:nvPr>
            <p:ph type="dt" sz="half" idx="10"/>
          </p:nvPr>
        </p:nvSpPr>
        <p:spPr>
          <a:xfrm>
            <a:off x="457200" y="6356350"/>
            <a:ext cx="2133600" cy="365125"/>
          </a:xfrm>
          <a:prstGeom prst="rect">
            <a:avLst/>
          </a:prstGeom>
        </p:spPr>
        <p:txBody>
          <a:bodyPr/>
          <a:lstStyle/>
          <a:p>
            <a:pPr defTabSz="914400"/>
            <a:endParaRPr lang="es-MX" dirty="0">
              <a:solidFill>
                <a:prstClr val="black"/>
              </a:solidFill>
            </a:endParaRPr>
          </a:p>
        </p:txBody>
      </p:sp>
      <p:sp>
        <p:nvSpPr>
          <p:cNvPr id="5" name="4 Marcador de pie de página"/>
          <p:cNvSpPr>
            <a:spLocks noGrp="1"/>
          </p:cNvSpPr>
          <p:nvPr>
            <p:ph type="ftr" sz="quarter" idx="11"/>
          </p:nvPr>
        </p:nvSpPr>
        <p:spPr>
          <a:xfrm>
            <a:off x="3124200" y="6356350"/>
            <a:ext cx="2895600" cy="365125"/>
          </a:xfrm>
          <a:prstGeom prst="rect">
            <a:avLst/>
          </a:prstGeom>
        </p:spPr>
        <p:txBody>
          <a:bodyPr/>
          <a:lstStyle/>
          <a:p>
            <a:pPr defTabSz="914400"/>
            <a:endParaRPr lang="es-MX" dirty="0">
              <a:solidFill>
                <a:prstClr val="black"/>
              </a:solidFill>
            </a:endParaRPr>
          </a:p>
        </p:txBody>
      </p:sp>
      <p:sp>
        <p:nvSpPr>
          <p:cNvPr id="6" name="5 Marcador de número de diapositiva"/>
          <p:cNvSpPr>
            <a:spLocks noGrp="1"/>
          </p:cNvSpPr>
          <p:nvPr>
            <p:ph type="sldNum" sz="quarter" idx="12"/>
          </p:nvPr>
        </p:nvSpPr>
        <p:spPr>
          <a:xfrm>
            <a:off x="6553200" y="6356350"/>
            <a:ext cx="2133600" cy="365125"/>
          </a:xfrm>
          <a:prstGeom prst="rect">
            <a:avLst/>
          </a:prstGeom>
        </p:spPr>
        <p:txBody>
          <a:bodyPr/>
          <a:lstStyle/>
          <a:p>
            <a:pPr defTabSz="914400"/>
            <a:fld id="{CF5E58AE-96D2-45FC-96FE-2B21174429C3}" type="slidenum">
              <a:rPr lang="es-MX" smtClean="0">
                <a:solidFill>
                  <a:prstClr val="black"/>
                </a:solidFill>
              </a:rPr>
              <a:pPr defTabSz="914400"/>
              <a:t>‹Nº›</a:t>
            </a:fld>
            <a:endParaRPr lang="es-MX" dirty="0">
              <a:solidFill>
                <a:prstClr val="black"/>
              </a:solidFill>
            </a:endParaRPr>
          </a:p>
        </p:txBody>
      </p:sp>
    </p:spTree>
    <p:extLst>
      <p:ext uri="{BB962C8B-B14F-4D97-AF65-F5344CB8AC3E}">
        <p14:creationId xmlns:p14="http://schemas.microsoft.com/office/powerpoint/2010/main" val="72009838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a:prstGeom prst="rect">
            <a:avLst/>
          </a:prstGeom>
        </p:spPr>
        <p:txBody>
          <a:bodyPr vert="eaVert"/>
          <a:lstStyle/>
          <a:p>
            <a:r>
              <a:rPr lang="es-ES"/>
              <a:t>Haga clic para modificar el estilo de título del patrón</a:t>
            </a:r>
            <a:endParaRPr lang="es-MX"/>
          </a:p>
        </p:txBody>
      </p:sp>
      <p:sp>
        <p:nvSpPr>
          <p:cNvPr id="3" name="2 Marcador de texto vertical"/>
          <p:cNvSpPr>
            <a:spLocks noGrp="1"/>
          </p:cNvSpPr>
          <p:nvPr>
            <p:ph type="body" orient="vert" idx="1"/>
          </p:nvPr>
        </p:nvSpPr>
        <p:spPr>
          <a:xfrm>
            <a:off x="457200" y="274638"/>
            <a:ext cx="6019800" cy="5851525"/>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3 Marcador de fecha"/>
          <p:cNvSpPr>
            <a:spLocks noGrp="1"/>
          </p:cNvSpPr>
          <p:nvPr>
            <p:ph type="dt" sz="half" idx="10"/>
          </p:nvPr>
        </p:nvSpPr>
        <p:spPr>
          <a:xfrm>
            <a:off x="457200" y="6356350"/>
            <a:ext cx="2133600" cy="365125"/>
          </a:xfrm>
          <a:prstGeom prst="rect">
            <a:avLst/>
          </a:prstGeom>
        </p:spPr>
        <p:txBody>
          <a:bodyPr/>
          <a:lstStyle/>
          <a:p>
            <a:pPr defTabSz="914400"/>
            <a:endParaRPr lang="es-MX" dirty="0">
              <a:solidFill>
                <a:prstClr val="black"/>
              </a:solidFill>
            </a:endParaRPr>
          </a:p>
        </p:txBody>
      </p:sp>
      <p:sp>
        <p:nvSpPr>
          <p:cNvPr id="5" name="4 Marcador de pie de página"/>
          <p:cNvSpPr>
            <a:spLocks noGrp="1"/>
          </p:cNvSpPr>
          <p:nvPr>
            <p:ph type="ftr" sz="quarter" idx="11"/>
          </p:nvPr>
        </p:nvSpPr>
        <p:spPr>
          <a:xfrm>
            <a:off x="3124200" y="6356350"/>
            <a:ext cx="2895600" cy="365125"/>
          </a:xfrm>
          <a:prstGeom prst="rect">
            <a:avLst/>
          </a:prstGeom>
        </p:spPr>
        <p:txBody>
          <a:bodyPr/>
          <a:lstStyle/>
          <a:p>
            <a:pPr defTabSz="914400"/>
            <a:endParaRPr lang="es-MX" dirty="0">
              <a:solidFill>
                <a:prstClr val="black"/>
              </a:solidFill>
            </a:endParaRPr>
          </a:p>
        </p:txBody>
      </p:sp>
      <p:sp>
        <p:nvSpPr>
          <p:cNvPr id="6" name="5 Marcador de número de diapositiva"/>
          <p:cNvSpPr>
            <a:spLocks noGrp="1"/>
          </p:cNvSpPr>
          <p:nvPr>
            <p:ph type="sldNum" sz="quarter" idx="12"/>
          </p:nvPr>
        </p:nvSpPr>
        <p:spPr>
          <a:xfrm>
            <a:off x="6553200" y="6356350"/>
            <a:ext cx="2133600" cy="365125"/>
          </a:xfrm>
          <a:prstGeom prst="rect">
            <a:avLst/>
          </a:prstGeom>
        </p:spPr>
        <p:txBody>
          <a:bodyPr/>
          <a:lstStyle/>
          <a:p>
            <a:pPr defTabSz="914400"/>
            <a:fld id="{CF5E58AE-96D2-45FC-96FE-2B21174429C3}" type="slidenum">
              <a:rPr lang="es-MX" smtClean="0">
                <a:solidFill>
                  <a:prstClr val="black"/>
                </a:solidFill>
              </a:rPr>
              <a:pPr defTabSz="914400"/>
              <a:t>‹Nº›</a:t>
            </a:fld>
            <a:endParaRPr lang="es-MX" dirty="0">
              <a:solidFill>
                <a:prstClr val="black"/>
              </a:solidFill>
            </a:endParaRPr>
          </a:p>
        </p:txBody>
      </p:sp>
    </p:spTree>
    <p:extLst>
      <p:ext uri="{BB962C8B-B14F-4D97-AF65-F5344CB8AC3E}">
        <p14:creationId xmlns:p14="http://schemas.microsoft.com/office/powerpoint/2010/main" val="142769787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4" name="3 Marcador de fecha"/>
          <p:cNvSpPr>
            <a:spLocks noGrp="1"/>
          </p:cNvSpPr>
          <p:nvPr>
            <p:ph type="dt" sz="half" idx="10"/>
          </p:nvPr>
        </p:nvSpPr>
        <p:spPr>
          <a:xfrm>
            <a:off x="457200" y="6356350"/>
            <a:ext cx="2133600" cy="365125"/>
          </a:xfrm>
          <a:prstGeom prst="rect">
            <a:avLst/>
          </a:prstGeom>
        </p:spPr>
        <p:txBody>
          <a:bodyPr/>
          <a:lstStyle/>
          <a:p>
            <a:pPr defTabSz="914400"/>
            <a:endParaRPr lang="es-MX" dirty="0">
              <a:solidFill>
                <a:prstClr val="black"/>
              </a:solidFill>
            </a:endParaRPr>
          </a:p>
        </p:txBody>
      </p:sp>
      <p:sp>
        <p:nvSpPr>
          <p:cNvPr id="5" name="4 Marcador de pie de página"/>
          <p:cNvSpPr>
            <a:spLocks noGrp="1"/>
          </p:cNvSpPr>
          <p:nvPr>
            <p:ph type="ftr" sz="quarter" idx="11"/>
          </p:nvPr>
        </p:nvSpPr>
        <p:spPr>
          <a:xfrm>
            <a:off x="3124200" y="6356350"/>
            <a:ext cx="2895600" cy="365125"/>
          </a:xfrm>
          <a:prstGeom prst="rect">
            <a:avLst/>
          </a:prstGeom>
        </p:spPr>
        <p:txBody>
          <a:bodyPr/>
          <a:lstStyle/>
          <a:p>
            <a:pPr defTabSz="914400"/>
            <a:endParaRPr lang="es-MX" dirty="0">
              <a:solidFill>
                <a:prstClr val="black"/>
              </a:solidFill>
            </a:endParaRPr>
          </a:p>
        </p:txBody>
      </p:sp>
      <p:sp>
        <p:nvSpPr>
          <p:cNvPr id="6" name="5 Marcador de número de diapositiva"/>
          <p:cNvSpPr>
            <a:spLocks noGrp="1"/>
          </p:cNvSpPr>
          <p:nvPr>
            <p:ph type="sldNum" sz="quarter" idx="12"/>
          </p:nvPr>
        </p:nvSpPr>
        <p:spPr>
          <a:xfrm>
            <a:off x="6553200" y="6356350"/>
            <a:ext cx="2133600" cy="365125"/>
          </a:xfrm>
          <a:prstGeom prst="rect">
            <a:avLst/>
          </a:prstGeom>
        </p:spPr>
        <p:txBody>
          <a:bodyPr/>
          <a:lstStyle/>
          <a:p>
            <a:pPr defTabSz="914400"/>
            <a:fld id="{CF5E58AE-96D2-45FC-96FE-2B21174429C3}" type="slidenum">
              <a:rPr lang="es-MX" smtClean="0">
                <a:solidFill>
                  <a:prstClr val="black"/>
                </a:solidFill>
              </a:rPr>
              <a:pPr defTabSz="914400"/>
              <a:t>‹Nº›</a:t>
            </a:fld>
            <a:endParaRPr lang="es-MX" dirty="0">
              <a:solidFill>
                <a:prstClr val="black"/>
              </a:solidFill>
            </a:endParaRPr>
          </a:p>
        </p:txBody>
      </p:sp>
    </p:spTree>
    <p:extLst>
      <p:ext uri="{BB962C8B-B14F-4D97-AF65-F5344CB8AC3E}">
        <p14:creationId xmlns:p14="http://schemas.microsoft.com/office/powerpoint/2010/main" val="215432712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cSld name="4_Contenido">
    <p:spTree>
      <p:nvGrpSpPr>
        <p:cNvPr id="1" name=""/>
        <p:cNvGrpSpPr/>
        <p:nvPr/>
      </p:nvGrpSpPr>
      <p:grpSpPr>
        <a:xfrm>
          <a:off x="0" y="0"/>
          <a:ext cx="0" cy="0"/>
          <a:chOff x="0" y="0"/>
          <a:chExt cx="0" cy="0"/>
        </a:xfrm>
      </p:grpSpPr>
      <p:sp>
        <p:nvSpPr>
          <p:cNvPr id="5" name="Marcador de texto 5"/>
          <p:cNvSpPr>
            <a:spLocks noGrp="1"/>
          </p:cNvSpPr>
          <p:nvPr>
            <p:ph type="body" sz="quarter" idx="13"/>
          </p:nvPr>
        </p:nvSpPr>
        <p:spPr>
          <a:xfrm>
            <a:off x="1338349" y="114301"/>
            <a:ext cx="6683433" cy="330200"/>
          </a:xfrm>
          <a:prstGeom prst="rect">
            <a:avLst/>
          </a:prstGeom>
        </p:spPr>
        <p:txBody>
          <a:bodyPr/>
          <a:lstStyle>
            <a:lvl1pPr marL="0" indent="0" algn="l">
              <a:buNone/>
              <a:defRPr sz="1800" b="1">
                <a:solidFill>
                  <a:schemeClr val="bg1"/>
                </a:solidFill>
                <a:latin typeface="Century Gothic" panose="020B0502020202020204" pitchFamily="34" charset="0"/>
              </a:defRPr>
            </a:lvl1pPr>
            <a:lvl2pPr marL="457189" indent="0" algn="l">
              <a:buNone/>
              <a:defRPr sz="1800" b="1">
                <a:solidFill>
                  <a:schemeClr val="bg1"/>
                </a:solidFill>
                <a:latin typeface="Century Gothic" panose="020B0502020202020204" pitchFamily="34" charset="0"/>
              </a:defRPr>
            </a:lvl2pPr>
            <a:lvl3pPr marL="914377" indent="0" algn="l">
              <a:buNone/>
              <a:defRPr sz="1800" b="1">
                <a:solidFill>
                  <a:schemeClr val="bg1"/>
                </a:solidFill>
                <a:latin typeface="Century Gothic" panose="020B0502020202020204" pitchFamily="34" charset="0"/>
              </a:defRPr>
            </a:lvl3pPr>
            <a:lvl4pPr marL="1371566" indent="0" algn="l">
              <a:buNone/>
              <a:defRPr sz="1800" b="1">
                <a:solidFill>
                  <a:schemeClr val="bg1"/>
                </a:solidFill>
                <a:latin typeface="Century Gothic" panose="020B0502020202020204" pitchFamily="34" charset="0"/>
              </a:defRPr>
            </a:lvl4pPr>
            <a:lvl5pPr marL="1828754" indent="0" algn="l">
              <a:buNone/>
              <a:defRPr sz="1800" b="1">
                <a:solidFill>
                  <a:schemeClr val="bg1"/>
                </a:solidFill>
                <a:latin typeface="Century Gothic" panose="020B0502020202020204" pitchFamily="34" charset="0"/>
              </a:defRPr>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dirty="0"/>
          </a:p>
        </p:txBody>
      </p:sp>
      <p:sp>
        <p:nvSpPr>
          <p:cNvPr id="6" name="Marcador de texto 7"/>
          <p:cNvSpPr>
            <a:spLocks noGrp="1"/>
          </p:cNvSpPr>
          <p:nvPr>
            <p:ph type="body" sz="quarter" idx="14"/>
          </p:nvPr>
        </p:nvSpPr>
        <p:spPr>
          <a:xfrm>
            <a:off x="241300" y="787400"/>
            <a:ext cx="8636000" cy="419100"/>
          </a:xfrm>
          <a:prstGeom prst="rect">
            <a:avLst/>
          </a:prstGeom>
        </p:spPr>
        <p:txBody>
          <a:bodyPr/>
          <a:lstStyle>
            <a:lvl1pPr marL="0" indent="0">
              <a:buNone/>
              <a:defRPr sz="1600" b="1">
                <a:solidFill>
                  <a:srgbClr val="6E56A0"/>
                </a:solidFill>
                <a:latin typeface="Century Gothic" panose="020B0502020202020204" pitchFamily="34" charset="0"/>
              </a:defRPr>
            </a:lvl1pPr>
            <a:lvl2pPr>
              <a:defRPr sz="1600" b="1">
                <a:solidFill>
                  <a:srgbClr val="6E56A0"/>
                </a:solidFill>
                <a:latin typeface="Century Gothic" panose="020B0502020202020204" pitchFamily="34" charset="0"/>
              </a:defRPr>
            </a:lvl2pPr>
            <a:lvl3pPr>
              <a:defRPr sz="1600" b="1">
                <a:solidFill>
                  <a:srgbClr val="6E56A0"/>
                </a:solidFill>
                <a:latin typeface="Century Gothic" panose="020B0502020202020204" pitchFamily="34" charset="0"/>
              </a:defRPr>
            </a:lvl3pPr>
            <a:lvl4pPr>
              <a:defRPr sz="1600" b="1">
                <a:solidFill>
                  <a:srgbClr val="6E56A0"/>
                </a:solidFill>
                <a:latin typeface="Century Gothic" panose="020B0502020202020204" pitchFamily="34" charset="0"/>
              </a:defRPr>
            </a:lvl4pPr>
            <a:lvl5pPr>
              <a:defRPr sz="1600" b="1">
                <a:solidFill>
                  <a:srgbClr val="6E56A0"/>
                </a:solidFill>
                <a:latin typeface="Century Gothic" panose="020B0502020202020204" pitchFamily="34" charset="0"/>
              </a:defRPr>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dirty="0"/>
          </a:p>
        </p:txBody>
      </p:sp>
      <p:sp>
        <p:nvSpPr>
          <p:cNvPr id="7" name="Marcador de texto 9"/>
          <p:cNvSpPr>
            <a:spLocks noGrp="1"/>
          </p:cNvSpPr>
          <p:nvPr>
            <p:ph type="body" sz="quarter" idx="15"/>
          </p:nvPr>
        </p:nvSpPr>
        <p:spPr>
          <a:xfrm>
            <a:off x="266701" y="1384300"/>
            <a:ext cx="8648700" cy="4940300"/>
          </a:xfrm>
          <a:prstGeom prst="rect">
            <a:avLst/>
          </a:prstGeom>
        </p:spPr>
        <p:txBody>
          <a:bodyPr/>
          <a:lstStyle>
            <a:lvl1pPr marL="0" indent="0" algn="just">
              <a:buNone/>
              <a:defRPr sz="1400">
                <a:solidFill>
                  <a:schemeClr val="tx1">
                    <a:lumMod val="75000"/>
                    <a:lumOff val="25000"/>
                  </a:schemeClr>
                </a:solidFill>
                <a:latin typeface="Century Gothic" panose="020B0502020202020204" pitchFamily="34" charset="0"/>
              </a:defRPr>
            </a:lvl1pPr>
            <a:lvl2pPr marL="685783" indent="-228594" algn="just">
              <a:buFontTx/>
              <a:buBlip>
                <a:blip r:embed="rId2"/>
              </a:buBlip>
              <a:defRPr sz="1400">
                <a:solidFill>
                  <a:schemeClr val="tx1">
                    <a:lumMod val="75000"/>
                    <a:lumOff val="25000"/>
                  </a:schemeClr>
                </a:solidFill>
                <a:latin typeface="Century Gothic" panose="020B0502020202020204" pitchFamily="34" charset="0"/>
              </a:defRPr>
            </a:lvl2pPr>
            <a:lvl3pPr marL="1142971" indent="-228594" algn="just">
              <a:buFontTx/>
              <a:buBlip>
                <a:blip r:embed="rId2"/>
              </a:buBlip>
              <a:defRPr sz="1400">
                <a:solidFill>
                  <a:schemeClr val="tx1">
                    <a:lumMod val="75000"/>
                    <a:lumOff val="25000"/>
                  </a:schemeClr>
                </a:solidFill>
                <a:latin typeface="Century Gothic" panose="020B0502020202020204" pitchFamily="34" charset="0"/>
              </a:defRPr>
            </a:lvl3pPr>
            <a:lvl4pPr marL="1600160" indent="-228594" algn="just">
              <a:buFontTx/>
              <a:buBlip>
                <a:blip r:embed="rId2"/>
              </a:buBlip>
              <a:defRPr sz="1400">
                <a:solidFill>
                  <a:schemeClr val="tx1">
                    <a:lumMod val="75000"/>
                    <a:lumOff val="25000"/>
                  </a:schemeClr>
                </a:solidFill>
                <a:latin typeface="Century Gothic" panose="020B0502020202020204" pitchFamily="34" charset="0"/>
              </a:defRPr>
            </a:lvl4pPr>
            <a:lvl5pPr marL="2057349" indent="-228594" algn="just">
              <a:buFontTx/>
              <a:buBlip>
                <a:blip r:embed="rId2"/>
              </a:buBlip>
              <a:defRPr sz="1400">
                <a:solidFill>
                  <a:schemeClr val="tx1">
                    <a:lumMod val="75000"/>
                    <a:lumOff val="25000"/>
                  </a:schemeClr>
                </a:solidFill>
                <a:latin typeface="Century Gothic" panose="020B0502020202020204" pitchFamily="34" charset="0"/>
              </a:defRPr>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dirty="0"/>
          </a:p>
        </p:txBody>
      </p:sp>
      <p:sp>
        <p:nvSpPr>
          <p:cNvPr id="8" name="46 Marcador de número de diapositiva"/>
          <p:cNvSpPr>
            <a:spLocks noGrp="1"/>
          </p:cNvSpPr>
          <p:nvPr>
            <p:ph type="sldNum" sz="quarter" idx="4"/>
          </p:nvPr>
        </p:nvSpPr>
        <p:spPr>
          <a:xfrm>
            <a:off x="8643966" y="6492900"/>
            <a:ext cx="454911" cy="365125"/>
          </a:xfrm>
          <a:prstGeom prst="rect">
            <a:avLst/>
          </a:prstGeom>
        </p:spPr>
        <p:txBody>
          <a:bodyPr vert="horz" lIns="91440" tIns="45720" rIns="91440" bIns="45720" rtlCol="0" anchor="ctr"/>
          <a:lstStyle>
            <a:lvl1pPr algn="r">
              <a:defRPr sz="1051" b="1">
                <a:solidFill>
                  <a:schemeClr val="tx1">
                    <a:lumMod val="75000"/>
                    <a:lumOff val="25000"/>
                  </a:schemeClr>
                </a:solidFill>
                <a:latin typeface="Century Gothic" pitchFamily="34" charset="0"/>
                <a:cs typeface="Arial" pitchFamily="34" charset="0"/>
              </a:defRPr>
            </a:lvl1pPr>
          </a:lstStyle>
          <a:p>
            <a:fld id="{80B2590F-B4BA-461D-B92A-63CE21F34F70}" type="slidenum">
              <a:rPr lang="es-MX" smtClean="0"/>
              <a:t>‹Nº›</a:t>
            </a:fld>
            <a:endParaRPr lang="es-MX" dirty="0"/>
          </a:p>
        </p:txBody>
      </p:sp>
    </p:spTree>
    <p:extLst>
      <p:ext uri="{BB962C8B-B14F-4D97-AF65-F5344CB8AC3E}">
        <p14:creationId xmlns:p14="http://schemas.microsoft.com/office/powerpoint/2010/main" val="416387928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a:t>Haga clic para modificar el estilo de título del patrón</a:t>
            </a:r>
            <a:endParaRPr lang="es-MX"/>
          </a:p>
        </p:txBody>
      </p:sp>
      <p:sp>
        <p:nvSpPr>
          <p:cNvPr id="3" name="2 Marcador de contenido"/>
          <p:cNvSpPr>
            <a:spLocks noGrp="1"/>
          </p:cNvSpPr>
          <p:nvPr>
            <p:ph idx="1"/>
          </p:nvPr>
        </p:nvSpPr>
        <p:spPr>
          <a:xfrm>
            <a:off x="457200" y="1600200"/>
            <a:ext cx="8229600" cy="4525963"/>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3 Marcador de fecha"/>
          <p:cNvSpPr>
            <a:spLocks noGrp="1"/>
          </p:cNvSpPr>
          <p:nvPr>
            <p:ph type="dt" sz="half" idx="10"/>
          </p:nvPr>
        </p:nvSpPr>
        <p:spPr>
          <a:xfrm>
            <a:off x="457200" y="6356350"/>
            <a:ext cx="2133600" cy="365125"/>
          </a:xfrm>
          <a:prstGeom prst="rect">
            <a:avLst/>
          </a:prstGeom>
        </p:spPr>
        <p:txBody>
          <a:bodyPr/>
          <a:lstStyle/>
          <a:p>
            <a:pPr defTabSz="914400"/>
            <a:endParaRPr lang="es-MX" dirty="0">
              <a:solidFill>
                <a:prstClr val="black"/>
              </a:solidFill>
            </a:endParaRPr>
          </a:p>
        </p:txBody>
      </p:sp>
      <p:sp>
        <p:nvSpPr>
          <p:cNvPr id="5" name="4 Marcador de pie de página"/>
          <p:cNvSpPr>
            <a:spLocks noGrp="1"/>
          </p:cNvSpPr>
          <p:nvPr>
            <p:ph type="ftr" sz="quarter" idx="11"/>
          </p:nvPr>
        </p:nvSpPr>
        <p:spPr>
          <a:xfrm>
            <a:off x="3124200" y="6356350"/>
            <a:ext cx="2895600" cy="365125"/>
          </a:xfrm>
          <a:prstGeom prst="rect">
            <a:avLst/>
          </a:prstGeom>
        </p:spPr>
        <p:txBody>
          <a:bodyPr/>
          <a:lstStyle/>
          <a:p>
            <a:pPr defTabSz="914400"/>
            <a:endParaRPr lang="es-MX" dirty="0">
              <a:solidFill>
                <a:prstClr val="black"/>
              </a:solidFill>
            </a:endParaRPr>
          </a:p>
        </p:txBody>
      </p:sp>
      <p:sp>
        <p:nvSpPr>
          <p:cNvPr id="6" name="5 Marcador de número de diapositiva"/>
          <p:cNvSpPr>
            <a:spLocks noGrp="1"/>
          </p:cNvSpPr>
          <p:nvPr>
            <p:ph type="sldNum" sz="quarter" idx="12"/>
          </p:nvPr>
        </p:nvSpPr>
        <p:spPr>
          <a:xfrm>
            <a:off x="6553200" y="6356350"/>
            <a:ext cx="2133600" cy="365125"/>
          </a:xfrm>
          <a:prstGeom prst="rect">
            <a:avLst/>
          </a:prstGeom>
        </p:spPr>
        <p:txBody>
          <a:bodyPr/>
          <a:lstStyle/>
          <a:p>
            <a:pPr defTabSz="914400"/>
            <a:fld id="{CF5E58AE-96D2-45FC-96FE-2B21174429C3}" type="slidenum">
              <a:rPr lang="es-MX" smtClean="0">
                <a:solidFill>
                  <a:prstClr val="black"/>
                </a:solidFill>
              </a:rPr>
              <a:pPr defTabSz="914400"/>
              <a:t>‹Nº›</a:t>
            </a:fld>
            <a:endParaRPr lang="es-MX" dirty="0">
              <a:solidFill>
                <a:prstClr val="black"/>
              </a:solidFill>
            </a:endParaRPr>
          </a:p>
        </p:txBody>
      </p:sp>
    </p:spTree>
    <p:extLst>
      <p:ext uri="{BB962C8B-B14F-4D97-AF65-F5344CB8AC3E}">
        <p14:creationId xmlns:p14="http://schemas.microsoft.com/office/powerpoint/2010/main" val="293790089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s-ES"/>
              <a:t>Haga clic para modificar el estilo de título del patrón</a:t>
            </a:r>
            <a:endParaRPr lang="es-MX"/>
          </a:p>
        </p:txBody>
      </p:sp>
      <p:sp>
        <p:nvSpPr>
          <p:cNvPr id="3" name="2 Marcador de texto"/>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3 Marcador de fecha"/>
          <p:cNvSpPr>
            <a:spLocks noGrp="1"/>
          </p:cNvSpPr>
          <p:nvPr>
            <p:ph type="dt" sz="half" idx="10"/>
          </p:nvPr>
        </p:nvSpPr>
        <p:spPr>
          <a:xfrm>
            <a:off x="457200" y="6356350"/>
            <a:ext cx="2133600" cy="365125"/>
          </a:xfrm>
          <a:prstGeom prst="rect">
            <a:avLst/>
          </a:prstGeom>
        </p:spPr>
        <p:txBody>
          <a:bodyPr/>
          <a:lstStyle/>
          <a:p>
            <a:pPr defTabSz="914400"/>
            <a:endParaRPr lang="es-MX" dirty="0">
              <a:solidFill>
                <a:prstClr val="black"/>
              </a:solidFill>
            </a:endParaRPr>
          </a:p>
        </p:txBody>
      </p:sp>
      <p:sp>
        <p:nvSpPr>
          <p:cNvPr id="5" name="4 Marcador de pie de página"/>
          <p:cNvSpPr>
            <a:spLocks noGrp="1"/>
          </p:cNvSpPr>
          <p:nvPr>
            <p:ph type="ftr" sz="quarter" idx="11"/>
          </p:nvPr>
        </p:nvSpPr>
        <p:spPr>
          <a:xfrm>
            <a:off x="3124200" y="6356350"/>
            <a:ext cx="2895600" cy="365125"/>
          </a:xfrm>
          <a:prstGeom prst="rect">
            <a:avLst/>
          </a:prstGeom>
        </p:spPr>
        <p:txBody>
          <a:bodyPr/>
          <a:lstStyle/>
          <a:p>
            <a:pPr defTabSz="914400"/>
            <a:endParaRPr lang="es-MX" dirty="0">
              <a:solidFill>
                <a:prstClr val="black"/>
              </a:solidFill>
            </a:endParaRPr>
          </a:p>
        </p:txBody>
      </p:sp>
      <p:sp>
        <p:nvSpPr>
          <p:cNvPr id="6" name="5 Marcador de número de diapositiva"/>
          <p:cNvSpPr>
            <a:spLocks noGrp="1"/>
          </p:cNvSpPr>
          <p:nvPr>
            <p:ph type="sldNum" sz="quarter" idx="12"/>
          </p:nvPr>
        </p:nvSpPr>
        <p:spPr>
          <a:xfrm>
            <a:off x="6553200" y="6356350"/>
            <a:ext cx="2133600" cy="365125"/>
          </a:xfrm>
          <a:prstGeom prst="rect">
            <a:avLst/>
          </a:prstGeom>
        </p:spPr>
        <p:txBody>
          <a:bodyPr/>
          <a:lstStyle/>
          <a:p>
            <a:pPr defTabSz="914400"/>
            <a:fld id="{CF5E58AE-96D2-45FC-96FE-2B21174429C3}" type="slidenum">
              <a:rPr lang="es-MX" smtClean="0">
                <a:solidFill>
                  <a:prstClr val="black"/>
                </a:solidFill>
              </a:rPr>
              <a:pPr defTabSz="914400"/>
              <a:t>‹Nº›</a:t>
            </a:fld>
            <a:endParaRPr lang="es-MX" dirty="0">
              <a:solidFill>
                <a:prstClr val="black"/>
              </a:solidFill>
            </a:endParaRPr>
          </a:p>
        </p:txBody>
      </p:sp>
    </p:spTree>
    <p:extLst>
      <p:ext uri="{BB962C8B-B14F-4D97-AF65-F5344CB8AC3E}">
        <p14:creationId xmlns:p14="http://schemas.microsoft.com/office/powerpoint/2010/main" val="1657465450"/>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a:t>Haga clic para modificar el estilo de título del patrón</a:t>
            </a:r>
            <a:endParaRPr lang="es-MX"/>
          </a:p>
        </p:txBody>
      </p:sp>
      <p:sp>
        <p:nvSpPr>
          <p:cNvPr id="3" name="2 Marcador de contenido"/>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3 Marcador de contenido"/>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4 Marcador de fecha"/>
          <p:cNvSpPr>
            <a:spLocks noGrp="1"/>
          </p:cNvSpPr>
          <p:nvPr>
            <p:ph type="dt" sz="half" idx="10"/>
          </p:nvPr>
        </p:nvSpPr>
        <p:spPr>
          <a:xfrm>
            <a:off x="457200" y="6356350"/>
            <a:ext cx="2133600" cy="365125"/>
          </a:xfrm>
          <a:prstGeom prst="rect">
            <a:avLst/>
          </a:prstGeom>
        </p:spPr>
        <p:txBody>
          <a:bodyPr/>
          <a:lstStyle/>
          <a:p>
            <a:pPr defTabSz="914400"/>
            <a:endParaRPr lang="es-MX" dirty="0">
              <a:solidFill>
                <a:prstClr val="black"/>
              </a:solidFill>
            </a:endParaRPr>
          </a:p>
        </p:txBody>
      </p:sp>
      <p:sp>
        <p:nvSpPr>
          <p:cNvPr id="6" name="5 Marcador de pie de página"/>
          <p:cNvSpPr>
            <a:spLocks noGrp="1"/>
          </p:cNvSpPr>
          <p:nvPr>
            <p:ph type="ftr" sz="quarter" idx="11"/>
          </p:nvPr>
        </p:nvSpPr>
        <p:spPr>
          <a:xfrm>
            <a:off x="3124200" y="6356350"/>
            <a:ext cx="2895600" cy="365125"/>
          </a:xfrm>
          <a:prstGeom prst="rect">
            <a:avLst/>
          </a:prstGeom>
        </p:spPr>
        <p:txBody>
          <a:bodyPr/>
          <a:lstStyle/>
          <a:p>
            <a:pPr defTabSz="914400"/>
            <a:endParaRPr lang="es-MX" dirty="0">
              <a:solidFill>
                <a:prstClr val="black"/>
              </a:solidFill>
            </a:endParaRPr>
          </a:p>
        </p:txBody>
      </p:sp>
      <p:sp>
        <p:nvSpPr>
          <p:cNvPr id="7" name="6 Marcador de número de diapositiva"/>
          <p:cNvSpPr>
            <a:spLocks noGrp="1"/>
          </p:cNvSpPr>
          <p:nvPr>
            <p:ph type="sldNum" sz="quarter" idx="12"/>
          </p:nvPr>
        </p:nvSpPr>
        <p:spPr>
          <a:xfrm>
            <a:off x="6553200" y="6356350"/>
            <a:ext cx="2133600" cy="365125"/>
          </a:xfrm>
          <a:prstGeom prst="rect">
            <a:avLst/>
          </a:prstGeom>
        </p:spPr>
        <p:txBody>
          <a:bodyPr/>
          <a:lstStyle/>
          <a:p>
            <a:pPr defTabSz="914400"/>
            <a:fld id="{CF5E58AE-96D2-45FC-96FE-2B21174429C3}" type="slidenum">
              <a:rPr lang="es-MX" smtClean="0">
                <a:solidFill>
                  <a:prstClr val="black"/>
                </a:solidFill>
              </a:rPr>
              <a:pPr defTabSz="914400"/>
              <a:t>‹Nº›</a:t>
            </a:fld>
            <a:endParaRPr lang="es-MX" dirty="0">
              <a:solidFill>
                <a:prstClr val="black"/>
              </a:solidFill>
            </a:endParaRPr>
          </a:p>
        </p:txBody>
      </p:sp>
    </p:spTree>
    <p:extLst>
      <p:ext uri="{BB962C8B-B14F-4D97-AF65-F5344CB8AC3E}">
        <p14:creationId xmlns:p14="http://schemas.microsoft.com/office/powerpoint/2010/main" val="4124737352"/>
      </p:ext>
    </p:extLst>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lvl1pPr>
              <a:defRPr/>
            </a:lvl1pPr>
          </a:lstStyle>
          <a:p>
            <a:r>
              <a:rPr lang="es-ES"/>
              <a:t>Haga clic para modificar el estilo de título del patrón</a:t>
            </a:r>
            <a:endParaRPr lang="es-MX"/>
          </a:p>
        </p:txBody>
      </p:sp>
      <p:sp>
        <p:nvSpPr>
          <p:cNvPr id="3" name="2 Marcador de texto"/>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4 Marcador de texto"/>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6 Marcador de fecha"/>
          <p:cNvSpPr>
            <a:spLocks noGrp="1"/>
          </p:cNvSpPr>
          <p:nvPr>
            <p:ph type="dt" sz="half" idx="10"/>
          </p:nvPr>
        </p:nvSpPr>
        <p:spPr>
          <a:xfrm>
            <a:off x="457200" y="6356350"/>
            <a:ext cx="2133600" cy="365125"/>
          </a:xfrm>
          <a:prstGeom prst="rect">
            <a:avLst/>
          </a:prstGeom>
        </p:spPr>
        <p:txBody>
          <a:bodyPr/>
          <a:lstStyle/>
          <a:p>
            <a:pPr defTabSz="914400"/>
            <a:endParaRPr lang="es-MX" dirty="0">
              <a:solidFill>
                <a:prstClr val="black"/>
              </a:solidFill>
            </a:endParaRPr>
          </a:p>
        </p:txBody>
      </p:sp>
      <p:sp>
        <p:nvSpPr>
          <p:cNvPr id="8" name="7 Marcador de pie de página"/>
          <p:cNvSpPr>
            <a:spLocks noGrp="1"/>
          </p:cNvSpPr>
          <p:nvPr>
            <p:ph type="ftr" sz="quarter" idx="11"/>
          </p:nvPr>
        </p:nvSpPr>
        <p:spPr>
          <a:xfrm>
            <a:off x="3124200" y="6356350"/>
            <a:ext cx="2895600" cy="365125"/>
          </a:xfrm>
          <a:prstGeom prst="rect">
            <a:avLst/>
          </a:prstGeom>
        </p:spPr>
        <p:txBody>
          <a:bodyPr/>
          <a:lstStyle/>
          <a:p>
            <a:pPr defTabSz="914400"/>
            <a:endParaRPr lang="es-MX" dirty="0">
              <a:solidFill>
                <a:prstClr val="black"/>
              </a:solidFill>
            </a:endParaRPr>
          </a:p>
        </p:txBody>
      </p:sp>
      <p:sp>
        <p:nvSpPr>
          <p:cNvPr id="9" name="8 Marcador de número de diapositiva"/>
          <p:cNvSpPr>
            <a:spLocks noGrp="1"/>
          </p:cNvSpPr>
          <p:nvPr>
            <p:ph type="sldNum" sz="quarter" idx="12"/>
          </p:nvPr>
        </p:nvSpPr>
        <p:spPr>
          <a:xfrm>
            <a:off x="6553200" y="6356350"/>
            <a:ext cx="2133600" cy="365125"/>
          </a:xfrm>
          <a:prstGeom prst="rect">
            <a:avLst/>
          </a:prstGeom>
        </p:spPr>
        <p:txBody>
          <a:bodyPr/>
          <a:lstStyle/>
          <a:p>
            <a:pPr defTabSz="914400"/>
            <a:fld id="{CF5E58AE-96D2-45FC-96FE-2B21174429C3}" type="slidenum">
              <a:rPr lang="es-MX" smtClean="0">
                <a:solidFill>
                  <a:prstClr val="black"/>
                </a:solidFill>
              </a:rPr>
              <a:pPr defTabSz="914400"/>
              <a:t>‹Nº›</a:t>
            </a:fld>
            <a:endParaRPr lang="es-MX" dirty="0">
              <a:solidFill>
                <a:prstClr val="black"/>
              </a:solidFill>
            </a:endParaRPr>
          </a:p>
        </p:txBody>
      </p:sp>
    </p:spTree>
    <p:extLst>
      <p:ext uri="{BB962C8B-B14F-4D97-AF65-F5344CB8AC3E}">
        <p14:creationId xmlns:p14="http://schemas.microsoft.com/office/powerpoint/2010/main" val="3661921011"/>
      </p:ext>
    </p:extLst>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a:t>Haga clic para modificar el estilo de título del patrón</a:t>
            </a:r>
            <a:endParaRPr lang="es-MX"/>
          </a:p>
        </p:txBody>
      </p:sp>
      <p:sp>
        <p:nvSpPr>
          <p:cNvPr id="3" name="2 Marcador de fecha"/>
          <p:cNvSpPr>
            <a:spLocks noGrp="1"/>
          </p:cNvSpPr>
          <p:nvPr>
            <p:ph type="dt" sz="half" idx="10"/>
          </p:nvPr>
        </p:nvSpPr>
        <p:spPr>
          <a:xfrm>
            <a:off x="457200" y="6356350"/>
            <a:ext cx="2133600" cy="365125"/>
          </a:xfrm>
          <a:prstGeom prst="rect">
            <a:avLst/>
          </a:prstGeom>
        </p:spPr>
        <p:txBody>
          <a:bodyPr/>
          <a:lstStyle/>
          <a:p>
            <a:pPr defTabSz="914400"/>
            <a:endParaRPr lang="es-MX" dirty="0">
              <a:solidFill>
                <a:prstClr val="black"/>
              </a:solidFill>
            </a:endParaRPr>
          </a:p>
        </p:txBody>
      </p:sp>
      <p:sp>
        <p:nvSpPr>
          <p:cNvPr id="4" name="3 Marcador de pie de página"/>
          <p:cNvSpPr>
            <a:spLocks noGrp="1"/>
          </p:cNvSpPr>
          <p:nvPr>
            <p:ph type="ftr" sz="quarter" idx="11"/>
          </p:nvPr>
        </p:nvSpPr>
        <p:spPr>
          <a:xfrm>
            <a:off x="3124200" y="6356350"/>
            <a:ext cx="2895600" cy="365125"/>
          </a:xfrm>
          <a:prstGeom prst="rect">
            <a:avLst/>
          </a:prstGeom>
        </p:spPr>
        <p:txBody>
          <a:bodyPr/>
          <a:lstStyle/>
          <a:p>
            <a:pPr defTabSz="914400"/>
            <a:endParaRPr lang="es-MX" dirty="0">
              <a:solidFill>
                <a:prstClr val="black"/>
              </a:solidFill>
            </a:endParaRPr>
          </a:p>
        </p:txBody>
      </p:sp>
      <p:sp>
        <p:nvSpPr>
          <p:cNvPr id="5" name="4 Marcador de número de diapositiva"/>
          <p:cNvSpPr>
            <a:spLocks noGrp="1"/>
          </p:cNvSpPr>
          <p:nvPr>
            <p:ph type="sldNum" sz="quarter" idx="12"/>
          </p:nvPr>
        </p:nvSpPr>
        <p:spPr>
          <a:xfrm>
            <a:off x="6553200" y="6356350"/>
            <a:ext cx="2133600" cy="365125"/>
          </a:xfrm>
          <a:prstGeom prst="rect">
            <a:avLst/>
          </a:prstGeom>
        </p:spPr>
        <p:txBody>
          <a:bodyPr/>
          <a:lstStyle/>
          <a:p>
            <a:pPr defTabSz="914400"/>
            <a:fld id="{CF5E58AE-96D2-45FC-96FE-2B21174429C3}" type="slidenum">
              <a:rPr lang="es-MX" smtClean="0">
                <a:solidFill>
                  <a:prstClr val="black"/>
                </a:solidFill>
              </a:rPr>
              <a:pPr defTabSz="914400"/>
              <a:t>‹Nº›</a:t>
            </a:fld>
            <a:endParaRPr lang="es-MX" dirty="0">
              <a:solidFill>
                <a:prstClr val="black"/>
              </a:solidFill>
            </a:endParaRPr>
          </a:p>
        </p:txBody>
      </p:sp>
    </p:spTree>
    <p:extLst>
      <p:ext uri="{BB962C8B-B14F-4D97-AF65-F5344CB8AC3E}">
        <p14:creationId xmlns:p14="http://schemas.microsoft.com/office/powerpoint/2010/main" val="42291165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a:xfrm>
            <a:off x="457200" y="6356350"/>
            <a:ext cx="2133600" cy="365125"/>
          </a:xfrm>
          <a:prstGeom prst="rect">
            <a:avLst/>
          </a:prstGeom>
        </p:spPr>
        <p:txBody>
          <a:bodyPr/>
          <a:lstStyle/>
          <a:p>
            <a:pPr defTabSz="914400"/>
            <a:endParaRPr lang="es-MX" dirty="0">
              <a:solidFill>
                <a:prstClr val="black"/>
              </a:solidFill>
            </a:endParaRPr>
          </a:p>
        </p:txBody>
      </p:sp>
      <p:sp>
        <p:nvSpPr>
          <p:cNvPr id="3" name="2 Marcador de pie de página"/>
          <p:cNvSpPr>
            <a:spLocks noGrp="1"/>
          </p:cNvSpPr>
          <p:nvPr>
            <p:ph type="ftr" sz="quarter" idx="11"/>
          </p:nvPr>
        </p:nvSpPr>
        <p:spPr>
          <a:xfrm>
            <a:off x="3124200" y="6356350"/>
            <a:ext cx="2895600" cy="365125"/>
          </a:xfrm>
          <a:prstGeom prst="rect">
            <a:avLst/>
          </a:prstGeom>
        </p:spPr>
        <p:txBody>
          <a:bodyPr/>
          <a:lstStyle/>
          <a:p>
            <a:pPr defTabSz="914400"/>
            <a:endParaRPr lang="es-MX" dirty="0">
              <a:solidFill>
                <a:prstClr val="black"/>
              </a:solidFill>
            </a:endParaRPr>
          </a:p>
        </p:txBody>
      </p:sp>
      <p:sp>
        <p:nvSpPr>
          <p:cNvPr id="4" name="3 Marcador de número de diapositiva"/>
          <p:cNvSpPr>
            <a:spLocks noGrp="1"/>
          </p:cNvSpPr>
          <p:nvPr>
            <p:ph type="sldNum" sz="quarter" idx="12"/>
          </p:nvPr>
        </p:nvSpPr>
        <p:spPr>
          <a:xfrm>
            <a:off x="6553200" y="6356350"/>
            <a:ext cx="2133600" cy="365125"/>
          </a:xfrm>
          <a:prstGeom prst="rect">
            <a:avLst/>
          </a:prstGeom>
        </p:spPr>
        <p:txBody>
          <a:bodyPr/>
          <a:lstStyle/>
          <a:p>
            <a:pPr defTabSz="914400"/>
            <a:fld id="{CF5E58AE-96D2-45FC-96FE-2B21174429C3}" type="slidenum">
              <a:rPr lang="es-MX" smtClean="0">
                <a:solidFill>
                  <a:prstClr val="black"/>
                </a:solidFill>
              </a:rPr>
              <a:pPr defTabSz="914400"/>
              <a:t>‹Nº›</a:t>
            </a:fld>
            <a:endParaRPr lang="es-MX" dirty="0">
              <a:solidFill>
                <a:prstClr val="black"/>
              </a:solidFill>
            </a:endParaRPr>
          </a:p>
        </p:txBody>
      </p:sp>
    </p:spTree>
    <p:extLst>
      <p:ext uri="{BB962C8B-B14F-4D97-AF65-F5344CB8AC3E}">
        <p14:creationId xmlns:p14="http://schemas.microsoft.com/office/powerpoint/2010/main" val="322237019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a:prstGeom prst="rect">
            <a:avLst/>
          </a:prstGeom>
        </p:spPr>
        <p:txBody>
          <a:bodyPr anchor="b"/>
          <a:lstStyle>
            <a:lvl1pPr algn="l">
              <a:defRPr sz="2000" b="1"/>
            </a:lvl1pPr>
          </a:lstStyle>
          <a:p>
            <a:r>
              <a:rPr lang="es-ES"/>
              <a:t>Haga clic para modificar el estilo de título del patrón</a:t>
            </a:r>
            <a:endParaRPr lang="es-MX"/>
          </a:p>
        </p:txBody>
      </p:sp>
      <p:sp>
        <p:nvSpPr>
          <p:cNvPr id="3" name="2 Marcador de contenido"/>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3 Marcador de texto"/>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a:xfrm>
            <a:off x="457200" y="6356350"/>
            <a:ext cx="2133600" cy="365125"/>
          </a:xfrm>
          <a:prstGeom prst="rect">
            <a:avLst/>
          </a:prstGeom>
        </p:spPr>
        <p:txBody>
          <a:bodyPr/>
          <a:lstStyle/>
          <a:p>
            <a:pPr defTabSz="914400"/>
            <a:endParaRPr lang="es-MX" dirty="0">
              <a:solidFill>
                <a:prstClr val="black"/>
              </a:solidFill>
            </a:endParaRPr>
          </a:p>
        </p:txBody>
      </p:sp>
      <p:sp>
        <p:nvSpPr>
          <p:cNvPr id="6" name="5 Marcador de pie de página"/>
          <p:cNvSpPr>
            <a:spLocks noGrp="1"/>
          </p:cNvSpPr>
          <p:nvPr>
            <p:ph type="ftr" sz="quarter" idx="11"/>
          </p:nvPr>
        </p:nvSpPr>
        <p:spPr>
          <a:xfrm>
            <a:off x="3124200" y="6356350"/>
            <a:ext cx="2895600" cy="365125"/>
          </a:xfrm>
          <a:prstGeom prst="rect">
            <a:avLst/>
          </a:prstGeom>
        </p:spPr>
        <p:txBody>
          <a:bodyPr/>
          <a:lstStyle/>
          <a:p>
            <a:pPr defTabSz="914400"/>
            <a:endParaRPr lang="es-MX" dirty="0">
              <a:solidFill>
                <a:prstClr val="black"/>
              </a:solidFill>
            </a:endParaRPr>
          </a:p>
        </p:txBody>
      </p:sp>
      <p:sp>
        <p:nvSpPr>
          <p:cNvPr id="7" name="6 Marcador de número de diapositiva"/>
          <p:cNvSpPr>
            <a:spLocks noGrp="1"/>
          </p:cNvSpPr>
          <p:nvPr>
            <p:ph type="sldNum" sz="quarter" idx="12"/>
          </p:nvPr>
        </p:nvSpPr>
        <p:spPr>
          <a:xfrm>
            <a:off x="6553200" y="6356350"/>
            <a:ext cx="2133600" cy="365125"/>
          </a:xfrm>
          <a:prstGeom prst="rect">
            <a:avLst/>
          </a:prstGeom>
        </p:spPr>
        <p:txBody>
          <a:bodyPr/>
          <a:lstStyle/>
          <a:p>
            <a:pPr defTabSz="914400"/>
            <a:fld id="{CF5E58AE-96D2-45FC-96FE-2B21174429C3}" type="slidenum">
              <a:rPr lang="es-MX" smtClean="0">
                <a:solidFill>
                  <a:prstClr val="black"/>
                </a:solidFill>
              </a:rPr>
              <a:pPr defTabSz="914400"/>
              <a:t>‹Nº›</a:t>
            </a:fld>
            <a:endParaRPr lang="es-MX" dirty="0">
              <a:solidFill>
                <a:prstClr val="black"/>
              </a:solidFill>
            </a:endParaRPr>
          </a:p>
        </p:txBody>
      </p:sp>
    </p:spTree>
    <p:extLst>
      <p:ext uri="{BB962C8B-B14F-4D97-AF65-F5344CB8AC3E}">
        <p14:creationId xmlns:p14="http://schemas.microsoft.com/office/powerpoint/2010/main" val="298400057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a:prstGeom prst="rect">
            <a:avLst/>
          </a:prstGeom>
        </p:spPr>
        <p:txBody>
          <a:bodyPr anchor="b"/>
          <a:lstStyle>
            <a:lvl1pPr algn="l">
              <a:defRPr sz="2000" b="1"/>
            </a:lvl1pPr>
          </a:lstStyle>
          <a:p>
            <a:r>
              <a:rPr lang="es-ES"/>
              <a:t>Haga clic para modificar el estilo de título del patrón</a:t>
            </a:r>
            <a:endParaRPr lang="es-MX"/>
          </a:p>
        </p:txBody>
      </p:sp>
      <p:sp>
        <p:nvSpPr>
          <p:cNvPr id="3" name="2 Marcador de posición de imagen"/>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dirty="0"/>
          </a:p>
        </p:txBody>
      </p:sp>
      <p:sp>
        <p:nvSpPr>
          <p:cNvPr id="4" name="3 Marcador de texto"/>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a:xfrm>
            <a:off x="457200" y="6356350"/>
            <a:ext cx="2133600" cy="365125"/>
          </a:xfrm>
          <a:prstGeom prst="rect">
            <a:avLst/>
          </a:prstGeom>
        </p:spPr>
        <p:txBody>
          <a:bodyPr/>
          <a:lstStyle/>
          <a:p>
            <a:pPr defTabSz="914400"/>
            <a:endParaRPr lang="es-MX" dirty="0">
              <a:solidFill>
                <a:prstClr val="black"/>
              </a:solidFill>
            </a:endParaRPr>
          </a:p>
        </p:txBody>
      </p:sp>
      <p:sp>
        <p:nvSpPr>
          <p:cNvPr id="6" name="5 Marcador de pie de página"/>
          <p:cNvSpPr>
            <a:spLocks noGrp="1"/>
          </p:cNvSpPr>
          <p:nvPr>
            <p:ph type="ftr" sz="quarter" idx="11"/>
          </p:nvPr>
        </p:nvSpPr>
        <p:spPr>
          <a:xfrm>
            <a:off x="3124200" y="6356350"/>
            <a:ext cx="2895600" cy="365125"/>
          </a:xfrm>
          <a:prstGeom prst="rect">
            <a:avLst/>
          </a:prstGeom>
        </p:spPr>
        <p:txBody>
          <a:bodyPr/>
          <a:lstStyle/>
          <a:p>
            <a:pPr defTabSz="914400"/>
            <a:endParaRPr lang="es-MX" dirty="0">
              <a:solidFill>
                <a:prstClr val="black"/>
              </a:solidFill>
            </a:endParaRPr>
          </a:p>
        </p:txBody>
      </p:sp>
      <p:sp>
        <p:nvSpPr>
          <p:cNvPr id="7" name="6 Marcador de número de diapositiva"/>
          <p:cNvSpPr>
            <a:spLocks noGrp="1"/>
          </p:cNvSpPr>
          <p:nvPr>
            <p:ph type="sldNum" sz="quarter" idx="12"/>
          </p:nvPr>
        </p:nvSpPr>
        <p:spPr>
          <a:xfrm>
            <a:off x="6553200" y="6356350"/>
            <a:ext cx="2133600" cy="365125"/>
          </a:xfrm>
          <a:prstGeom prst="rect">
            <a:avLst/>
          </a:prstGeom>
        </p:spPr>
        <p:txBody>
          <a:bodyPr/>
          <a:lstStyle/>
          <a:p>
            <a:pPr defTabSz="914400"/>
            <a:fld id="{CF5E58AE-96D2-45FC-96FE-2B21174429C3}" type="slidenum">
              <a:rPr lang="es-MX" smtClean="0">
                <a:solidFill>
                  <a:prstClr val="black"/>
                </a:solidFill>
              </a:rPr>
              <a:pPr defTabSz="914400"/>
              <a:t>‹Nº›</a:t>
            </a:fld>
            <a:endParaRPr lang="es-MX" dirty="0">
              <a:solidFill>
                <a:prstClr val="black"/>
              </a:solidFill>
            </a:endParaRPr>
          </a:p>
        </p:txBody>
      </p:sp>
    </p:spTree>
    <p:extLst>
      <p:ext uri="{BB962C8B-B14F-4D97-AF65-F5344CB8AC3E}">
        <p14:creationId xmlns:p14="http://schemas.microsoft.com/office/powerpoint/2010/main" val="263550764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a:t>Haga clic para modificar el estilo de título del patrón</a:t>
            </a:r>
            <a:endParaRPr lang="es-MX"/>
          </a:p>
        </p:txBody>
      </p:sp>
      <p:sp>
        <p:nvSpPr>
          <p:cNvPr id="3" name="2 Marcador de texto vertical"/>
          <p:cNvSpPr>
            <a:spLocks noGrp="1"/>
          </p:cNvSpPr>
          <p:nvPr>
            <p:ph type="body" orient="vert" idx="1"/>
          </p:nvPr>
        </p:nvSpPr>
        <p:spPr>
          <a:xfrm>
            <a:off x="457200" y="1600200"/>
            <a:ext cx="8229600" cy="4525963"/>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3 Marcador de fecha"/>
          <p:cNvSpPr>
            <a:spLocks noGrp="1"/>
          </p:cNvSpPr>
          <p:nvPr>
            <p:ph type="dt" sz="half" idx="10"/>
          </p:nvPr>
        </p:nvSpPr>
        <p:spPr>
          <a:xfrm>
            <a:off x="457200" y="6356350"/>
            <a:ext cx="2133600" cy="365125"/>
          </a:xfrm>
          <a:prstGeom prst="rect">
            <a:avLst/>
          </a:prstGeom>
        </p:spPr>
        <p:txBody>
          <a:bodyPr/>
          <a:lstStyle/>
          <a:p>
            <a:pPr defTabSz="914400"/>
            <a:endParaRPr lang="es-MX" dirty="0">
              <a:solidFill>
                <a:prstClr val="black"/>
              </a:solidFill>
            </a:endParaRPr>
          </a:p>
        </p:txBody>
      </p:sp>
      <p:sp>
        <p:nvSpPr>
          <p:cNvPr id="5" name="4 Marcador de pie de página"/>
          <p:cNvSpPr>
            <a:spLocks noGrp="1"/>
          </p:cNvSpPr>
          <p:nvPr>
            <p:ph type="ftr" sz="quarter" idx="11"/>
          </p:nvPr>
        </p:nvSpPr>
        <p:spPr>
          <a:xfrm>
            <a:off x="3124200" y="6356350"/>
            <a:ext cx="2895600" cy="365125"/>
          </a:xfrm>
          <a:prstGeom prst="rect">
            <a:avLst/>
          </a:prstGeom>
        </p:spPr>
        <p:txBody>
          <a:bodyPr/>
          <a:lstStyle/>
          <a:p>
            <a:pPr defTabSz="914400"/>
            <a:endParaRPr lang="es-MX" dirty="0">
              <a:solidFill>
                <a:prstClr val="black"/>
              </a:solidFill>
            </a:endParaRPr>
          </a:p>
        </p:txBody>
      </p:sp>
      <p:sp>
        <p:nvSpPr>
          <p:cNvPr id="6" name="5 Marcador de número de diapositiva"/>
          <p:cNvSpPr>
            <a:spLocks noGrp="1"/>
          </p:cNvSpPr>
          <p:nvPr>
            <p:ph type="sldNum" sz="quarter" idx="12"/>
          </p:nvPr>
        </p:nvSpPr>
        <p:spPr>
          <a:xfrm>
            <a:off x="6553200" y="6356350"/>
            <a:ext cx="2133600" cy="365125"/>
          </a:xfrm>
          <a:prstGeom prst="rect">
            <a:avLst/>
          </a:prstGeom>
        </p:spPr>
        <p:txBody>
          <a:bodyPr/>
          <a:lstStyle/>
          <a:p>
            <a:pPr defTabSz="914400"/>
            <a:fld id="{CF5E58AE-96D2-45FC-96FE-2B21174429C3}" type="slidenum">
              <a:rPr lang="es-MX" smtClean="0">
                <a:solidFill>
                  <a:prstClr val="black"/>
                </a:solidFill>
              </a:rPr>
              <a:pPr defTabSz="914400"/>
              <a:t>‹Nº›</a:t>
            </a:fld>
            <a:endParaRPr lang="es-MX" dirty="0">
              <a:solidFill>
                <a:prstClr val="black"/>
              </a:solidFill>
            </a:endParaRPr>
          </a:p>
        </p:txBody>
      </p:sp>
    </p:spTree>
    <p:extLst>
      <p:ext uri="{BB962C8B-B14F-4D97-AF65-F5344CB8AC3E}">
        <p14:creationId xmlns:p14="http://schemas.microsoft.com/office/powerpoint/2010/main" val="334285691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a:prstGeom prst="rect">
            <a:avLst/>
          </a:prstGeom>
        </p:spPr>
        <p:txBody>
          <a:bodyPr vert="eaVert"/>
          <a:lstStyle/>
          <a:p>
            <a:r>
              <a:rPr lang="es-ES"/>
              <a:t>Haga clic para modificar el estilo de título del patrón</a:t>
            </a:r>
            <a:endParaRPr lang="es-MX"/>
          </a:p>
        </p:txBody>
      </p:sp>
      <p:sp>
        <p:nvSpPr>
          <p:cNvPr id="3" name="2 Marcador de texto vertical"/>
          <p:cNvSpPr>
            <a:spLocks noGrp="1"/>
          </p:cNvSpPr>
          <p:nvPr>
            <p:ph type="body" orient="vert" idx="1"/>
          </p:nvPr>
        </p:nvSpPr>
        <p:spPr>
          <a:xfrm>
            <a:off x="457200" y="274638"/>
            <a:ext cx="6019800" cy="5851525"/>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3 Marcador de fecha"/>
          <p:cNvSpPr>
            <a:spLocks noGrp="1"/>
          </p:cNvSpPr>
          <p:nvPr>
            <p:ph type="dt" sz="half" idx="10"/>
          </p:nvPr>
        </p:nvSpPr>
        <p:spPr>
          <a:xfrm>
            <a:off x="457200" y="6356350"/>
            <a:ext cx="2133600" cy="365125"/>
          </a:xfrm>
          <a:prstGeom prst="rect">
            <a:avLst/>
          </a:prstGeom>
        </p:spPr>
        <p:txBody>
          <a:bodyPr/>
          <a:lstStyle/>
          <a:p>
            <a:pPr defTabSz="914400"/>
            <a:endParaRPr lang="es-MX" dirty="0">
              <a:solidFill>
                <a:prstClr val="black"/>
              </a:solidFill>
            </a:endParaRPr>
          </a:p>
        </p:txBody>
      </p:sp>
      <p:sp>
        <p:nvSpPr>
          <p:cNvPr id="5" name="4 Marcador de pie de página"/>
          <p:cNvSpPr>
            <a:spLocks noGrp="1"/>
          </p:cNvSpPr>
          <p:nvPr>
            <p:ph type="ftr" sz="quarter" idx="11"/>
          </p:nvPr>
        </p:nvSpPr>
        <p:spPr>
          <a:xfrm>
            <a:off x="3124200" y="6356350"/>
            <a:ext cx="2895600" cy="365125"/>
          </a:xfrm>
          <a:prstGeom prst="rect">
            <a:avLst/>
          </a:prstGeom>
        </p:spPr>
        <p:txBody>
          <a:bodyPr/>
          <a:lstStyle/>
          <a:p>
            <a:pPr defTabSz="914400"/>
            <a:endParaRPr lang="es-MX" dirty="0">
              <a:solidFill>
                <a:prstClr val="black"/>
              </a:solidFill>
            </a:endParaRPr>
          </a:p>
        </p:txBody>
      </p:sp>
      <p:sp>
        <p:nvSpPr>
          <p:cNvPr id="6" name="5 Marcador de número de diapositiva"/>
          <p:cNvSpPr>
            <a:spLocks noGrp="1"/>
          </p:cNvSpPr>
          <p:nvPr>
            <p:ph type="sldNum" sz="quarter" idx="12"/>
          </p:nvPr>
        </p:nvSpPr>
        <p:spPr>
          <a:xfrm>
            <a:off x="6553200" y="6356350"/>
            <a:ext cx="2133600" cy="365125"/>
          </a:xfrm>
          <a:prstGeom prst="rect">
            <a:avLst/>
          </a:prstGeom>
        </p:spPr>
        <p:txBody>
          <a:bodyPr/>
          <a:lstStyle/>
          <a:p>
            <a:pPr defTabSz="914400"/>
            <a:fld id="{CF5E58AE-96D2-45FC-96FE-2B21174429C3}" type="slidenum">
              <a:rPr lang="es-MX" smtClean="0">
                <a:solidFill>
                  <a:prstClr val="black"/>
                </a:solidFill>
              </a:rPr>
              <a:pPr defTabSz="914400"/>
              <a:t>‹Nº›</a:t>
            </a:fld>
            <a:endParaRPr lang="es-MX" dirty="0">
              <a:solidFill>
                <a:prstClr val="black"/>
              </a:solidFill>
            </a:endParaRPr>
          </a:p>
        </p:txBody>
      </p:sp>
    </p:spTree>
    <p:extLst>
      <p:ext uri="{BB962C8B-B14F-4D97-AF65-F5344CB8AC3E}">
        <p14:creationId xmlns:p14="http://schemas.microsoft.com/office/powerpoint/2010/main" val="22642566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5_Contenido">
    <p:spTree>
      <p:nvGrpSpPr>
        <p:cNvPr id="1" name=""/>
        <p:cNvGrpSpPr/>
        <p:nvPr/>
      </p:nvGrpSpPr>
      <p:grpSpPr>
        <a:xfrm>
          <a:off x="0" y="0"/>
          <a:ext cx="0" cy="0"/>
          <a:chOff x="0" y="0"/>
          <a:chExt cx="0" cy="0"/>
        </a:xfrm>
      </p:grpSpPr>
      <p:sp>
        <p:nvSpPr>
          <p:cNvPr id="5" name="Marcador de texto 5"/>
          <p:cNvSpPr>
            <a:spLocks noGrp="1"/>
          </p:cNvSpPr>
          <p:nvPr>
            <p:ph type="body" sz="quarter" idx="13"/>
          </p:nvPr>
        </p:nvSpPr>
        <p:spPr>
          <a:xfrm>
            <a:off x="1338349" y="114301"/>
            <a:ext cx="6683433" cy="330200"/>
          </a:xfrm>
          <a:prstGeom prst="rect">
            <a:avLst/>
          </a:prstGeom>
        </p:spPr>
        <p:txBody>
          <a:bodyPr/>
          <a:lstStyle>
            <a:lvl1pPr marL="0" indent="0" algn="l">
              <a:buNone/>
              <a:defRPr sz="1800" b="1">
                <a:solidFill>
                  <a:schemeClr val="bg1"/>
                </a:solidFill>
                <a:latin typeface="Century Gothic" panose="020B0502020202020204" pitchFamily="34" charset="0"/>
              </a:defRPr>
            </a:lvl1pPr>
            <a:lvl2pPr marL="457189" indent="0" algn="l">
              <a:buNone/>
              <a:defRPr sz="1800" b="1">
                <a:solidFill>
                  <a:schemeClr val="bg1"/>
                </a:solidFill>
                <a:latin typeface="Century Gothic" panose="020B0502020202020204" pitchFamily="34" charset="0"/>
              </a:defRPr>
            </a:lvl2pPr>
            <a:lvl3pPr marL="914377" indent="0" algn="l">
              <a:buNone/>
              <a:defRPr sz="1800" b="1">
                <a:solidFill>
                  <a:schemeClr val="bg1"/>
                </a:solidFill>
                <a:latin typeface="Century Gothic" panose="020B0502020202020204" pitchFamily="34" charset="0"/>
              </a:defRPr>
            </a:lvl3pPr>
            <a:lvl4pPr marL="1371566" indent="0" algn="l">
              <a:buNone/>
              <a:defRPr sz="1800" b="1">
                <a:solidFill>
                  <a:schemeClr val="bg1"/>
                </a:solidFill>
                <a:latin typeface="Century Gothic" panose="020B0502020202020204" pitchFamily="34" charset="0"/>
              </a:defRPr>
            </a:lvl4pPr>
            <a:lvl5pPr marL="1828754" indent="0" algn="l">
              <a:buNone/>
              <a:defRPr sz="1800" b="1">
                <a:solidFill>
                  <a:schemeClr val="bg1"/>
                </a:solidFill>
                <a:latin typeface="Century Gothic" panose="020B0502020202020204" pitchFamily="34" charset="0"/>
              </a:defRPr>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dirty="0"/>
          </a:p>
        </p:txBody>
      </p:sp>
      <p:sp>
        <p:nvSpPr>
          <p:cNvPr id="6" name="Marcador de texto 7"/>
          <p:cNvSpPr>
            <a:spLocks noGrp="1"/>
          </p:cNvSpPr>
          <p:nvPr>
            <p:ph type="body" sz="quarter" idx="14"/>
          </p:nvPr>
        </p:nvSpPr>
        <p:spPr>
          <a:xfrm>
            <a:off x="241300" y="787400"/>
            <a:ext cx="8636000" cy="419100"/>
          </a:xfrm>
          <a:prstGeom prst="rect">
            <a:avLst/>
          </a:prstGeom>
        </p:spPr>
        <p:txBody>
          <a:bodyPr/>
          <a:lstStyle>
            <a:lvl1pPr marL="0" indent="0">
              <a:buNone/>
              <a:defRPr sz="1600" b="1">
                <a:solidFill>
                  <a:srgbClr val="6E56A0"/>
                </a:solidFill>
                <a:latin typeface="Century Gothic" panose="020B0502020202020204" pitchFamily="34" charset="0"/>
              </a:defRPr>
            </a:lvl1pPr>
            <a:lvl2pPr>
              <a:defRPr sz="1600" b="1">
                <a:solidFill>
                  <a:srgbClr val="6E56A0"/>
                </a:solidFill>
                <a:latin typeface="Century Gothic" panose="020B0502020202020204" pitchFamily="34" charset="0"/>
              </a:defRPr>
            </a:lvl2pPr>
            <a:lvl3pPr>
              <a:defRPr sz="1600" b="1">
                <a:solidFill>
                  <a:srgbClr val="6E56A0"/>
                </a:solidFill>
                <a:latin typeface="Century Gothic" panose="020B0502020202020204" pitchFamily="34" charset="0"/>
              </a:defRPr>
            </a:lvl3pPr>
            <a:lvl4pPr>
              <a:defRPr sz="1600" b="1">
                <a:solidFill>
                  <a:srgbClr val="6E56A0"/>
                </a:solidFill>
                <a:latin typeface="Century Gothic" panose="020B0502020202020204" pitchFamily="34" charset="0"/>
              </a:defRPr>
            </a:lvl4pPr>
            <a:lvl5pPr>
              <a:defRPr sz="1600" b="1">
                <a:solidFill>
                  <a:srgbClr val="6E56A0"/>
                </a:solidFill>
                <a:latin typeface="Century Gothic" panose="020B0502020202020204" pitchFamily="34" charset="0"/>
              </a:defRPr>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dirty="0"/>
          </a:p>
        </p:txBody>
      </p:sp>
      <p:sp>
        <p:nvSpPr>
          <p:cNvPr id="7" name="Marcador de texto 9"/>
          <p:cNvSpPr>
            <a:spLocks noGrp="1"/>
          </p:cNvSpPr>
          <p:nvPr>
            <p:ph type="body" sz="quarter" idx="15"/>
          </p:nvPr>
        </p:nvSpPr>
        <p:spPr>
          <a:xfrm>
            <a:off x="266701" y="1384300"/>
            <a:ext cx="8648700" cy="4940300"/>
          </a:xfrm>
          <a:prstGeom prst="rect">
            <a:avLst/>
          </a:prstGeom>
        </p:spPr>
        <p:txBody>
          <a:bodyPr/>
          <a:lstStyle>
            <a:lvl1pPr marL="0" indent="0" algn="just">
              <a:buNone/>
              <a:defRPr sz="1400">
                <a:solidFill>
                  <a:schemeClr val="tx1">
                    <a:lumMod val="75000"/>
                    <a:lumOff val="25000"/>
                  </a:schemeClr>
                </a:solidFill>
                <a:latin typeface="Century Gothic" panose="020B0502020202020204" pitchFamily="34" charset="0"/>
              </a:defRPr>
            </a:lvl1pPr>
            <a:lvl2pPr marL="685783" indent="-228594" algn="just">
              <a:buFontTx/>
              <a:buBlip>
                <a:blip r:embed="rId2"/>
              </a:buBlip>
              <a:defRPr sz="1400">
                <a:solidFill>
                  <a:schemeClr val="tx1">
                    <a:lumMod val="75000"/>
                    <a:lumOff val="25000"/>
                  </a:schemeClr>
                </a:solidFill>
                <a:latin typeface="Century Gothic" panose="020B0502020202020204" pitchFamily="34" charset="0"/>
              </a:defRPr>
            </a:lvl2pPr>
            <a:lvl3pPr marL="1142971" indent="-228594" algn="just">
              <a:buFontTx/>
              <a:buBlip>
                <a:blip r:embed="rId2"/>
              </a:buBlip>
              <a:defRPr sz="1400">
                <a:solidFill>
                  <a:schemeClr val="tx1">
                    <a:lumMod val="75000"/>
                    <a:lumOff val="25000"/>
                  </a:schemeClr>
                </a:solidFill>
                <a:latin typeface="Century Gothic" panose="020B0502020202020204" pitchFamily="34" charset="0"/>
              </a:defRPr>
            </a:lvl3pPr>
            <a:lvl4pPr marL="1600160" indent="-228594" algn="just">
              <a:buFontTx/>
              <a:buBlip>
                <a:blip r:embed="rId2"/>
              </a:buBlip>
              <a:defRPr sz="1400">
                <a:solidFill>
                  <a:schemeClr val="tx1">
                    <a:lumMod val="75000"/>
                    <a:lumOff val="25000"/>
                  </a:schemeClr>
                </a:solidFill>
                <a:latin typeface="Century Gothic" panose="020B0502020202020204" pitchFamily="34" charset="0"/>
              </a:defRPr>
            </a:lvl4pPr>
            <a:lvl5pPr marL="2057349" indent="-228594" algn="just">
              <a:buFontTx/>
              <a:buBlip>
                <a:blip r:embed="rId2"/>
              </a:buBlip>
              <a:defRPr sz="1400">
                <a:solidFill>
                  <a:schemeClr val="tx1">
                    <a:lumMod val="75000"/>
                    <a:lumOff val="25000"/>
                  </a:schemeClr>
                </a:solidFill>
                <a:latin typeface="Century Gothic" panose="020B0502020202020204" pitchFamily="34" charset="0"/>
              </a:defRPr>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dirty="0"/>
          </a:p>
        </p:txBody>
      </p:sp>
      <p:sp>
        <p:nvSpPr>
          <p:cNvPr id="8" name="46 Marcador de número de diapositiva"/>
          <p:cNvSpPr>
            <a:spLocks noGrp="1"/>
          </p:cNvSpPr>
          <p:nvPr>
            <p:ph type="sldNum" sz="quarter" idx="4"/>
          </p:nvPr>
        </p:nvSpPr>
        <p:spPr>
          <a:xfrm>
            <a:off x="8643966" y="6492900"/>
            <a:ext cx="454911" cy="365125"/>
          </a:xfrm>
          <a:prstGeom prst="rect">
            <a:avLst/>
          </a:prstGeom>
        </p:spPr>
        <p:txBody>
          <a:bodyPr vert="horz" lIns="91440" tIns="45720" rIns="91440" bIns="45720" rtlCol="0" anchor="ctr"/>
          <a:lstStyle>
            <a:lvl1pPr algn="r">
              <a:defRPr sz="1051" b="1">
                <a:solidFill>
                  <a:schemeClr val="tx1">
                    <a:lumMod val="75000"/>
                    <a:lumOff val="25000"/>
                  </a:schemeClr>
                </a:solidFill>
                <a:latin typeface="Century Gothic" pitchFamily="34" charset="0"/>
                <a:cs typeface="Arial" pitchFamily="34" charset="0"/>
              </a:defRPr>
            </a:lvl1pPr>
          </a:lstStyle>
          <a:p>
            <a:fld id="{80B2590F-B4BA-461D-B92A-63CE21F34F70}" type="slidenum">
              <a:rPr lang="es-MX" smtClean="0"/>
              <a:t>‹Nº›</a:t>
            </a:fld>
            <a:endParaRPr lang="es-MX" dirty="0"/>
          </a:p>
        </p:txBody>
      </p:sp>
    </p:spTree>
    <p:extLst>
      <p:ext uri="{BB962C8B-B14F-4D97-AF65-F5344CB8AC3E}">
        <p14:creationId xmlns:p14="http://schemas.microsoft.com/office/powerpoint/2010/main" val="16186799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4" name="3 Marcador de fecha"/>
          <p:cNvSpPr>
            <a:spLocks noGrp="1"/>
          </p:cNvSpPr>
          <p:nvPr>
            <p:ph type="dt" sz="half" idx="10"/>
          </p:nvPr>
        </p:nvSpPr>
        <p:spPr>
          <a:xfrm>
            <a:off x="457200" y="6356350"/>
            <a:ext cx="2133600" cy="365125"/>
          </a:xfrm>
          <a:prstGeom prst="rect">
            <a:avLst/>
          </a:prstGeom>
        </p:spPr>
        <p:txBody>
          <a:bodyPr/>
          <a:lstStyle/>
          <a:p>
            <a:pPr defTabSz="914400"/>
            <a:endParaRPr lang="es-MX" dirty="0">
              <a:solidFill>
                <a:prstClr val="black"/>
              </a:solidFill>
            </a:endParaRPr>
          </a:p>
        </p:txBody>
      </p:sp>
      <p:sp>
        <p:nvSpPr>
          <p:cNvPr id="5" name="4 Marcador de pie de página"/>
          <p:cNvSpPr>
            <a:spLocks noGrp="1"/>
          </p:cNvSpPr>
          <p:nvPr>
            <p:ph type="ftr" sz="quarter" idx="11"/>
          </p:nvPr>
        </p:nvSpPr>
        <p:spPr>
          <a:xfrm>
            <a:off x="3124200" y="6356350"/>
            <a:ext cx="2895600" cy="365125"/>
          </a:xfrm>
          <a:prstGeom prst="rect">
            <a:avLst/>
          </a:prstGeom>
        </p:spPr>
        <p:txBody>
          <a:bodyPr/>
          <a:lstStyle/>
          <a:p>
            <a:pPr defTabSz="914400"/>
            <a:endParaRPr lang="es-MX" dirty="0">
              <a:solidFill>
                <a:prstClr val="black"/>
              </a:solidFill>
            </a:endParaRPr>
          </a:p>
        </p:txBody>
      </p:sp>
      <p:sp>
        <p:nvSpPr>
          <p:cNvPr id="6" name="5 Marcador de número de diapositiva"/>
          <p:cNvSpPr>
            <a:spLocks noGrp="1"/>
          </p:cNvSpPr>
          <p:nvPr>
            <p:ph type="sldNum" sz="quarter" idx="12"/>
          </p:nvPr>
        </p:nvSpPr>
        <p:spPr>
          <a:xfrm>
            <a:off x="6553200" y="6356350"/>
            <a:ext cx="2133600" cy="365125"/>
          </a:xfrm>
          <a:prstGeom prst="rect">
            <a:avLst/>
          </a:prstGeom>
        </p:spPr>
        <p:txBody>
          <a:bodyPr/>
          <a:lstStyle/>
          <a:p>
            <a:pPr defTabSz="914400"/>
            <a:fld id="{CF5E58AE-96D2-45FC-96FE-2B21174429C3}" type="slidenum">
              <a:rPr lang="es-MX" smtClean="0">
                <a:solidFill>
                  <a:prstClr val="black"/>
                </a:solidFill>
              </a:rPr>
              <a:pPr defTabSz="914400"/>
              <a:t>‹Nº›</a:t>
            </a:fld>
            <a:endParaRPr lang="es-MX" dirty="0">
              <a:solidFill>
                <a:prstClr val="black"/>
              </a:solidFill>
            </a:endParaRPr>
          </a:p>
        </p:txBody>
      </p:sp>
    </p:spTree>
    <p:extLst>
      <p:ext uri="{BB962C8B-B14F-4D97-AF65-F5344CB8AC3E}">
        <p14:creationId xmlns:p14="http://schemas.microsoft.com/office/powerpoint/2010/main" val="405888766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a:t>Haga clic para modificar el estilo de título del patrón</a:t>
            </a:r>
            <a:endParaRPr lang="es-MX"/>
          </a:p>
        </p:txBody>
      </p:sp>
      <p:sp>
        <p:nvSpPr>
          <p:cNvPr id="3" name="2 Marcador de contenido"/>
          <p:cNvSpPr>
            <a:spLocks noGrp="1"/>
          </p:cNvSpPr>
          <p:nvPr>
            <p:ph idx="1"/>
          </p:nvPr>
        </p:nvSpPr>
        <p:spPr>
          <a:xfrm>
            <a:off x="457200" y="1600200"/>
            <a:ext cx="8229600" cy="4525963"/>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3 Marcador de fecha"/>
          <p:cNvSpPr>
            <a:spLocks noGrp="1"/>
          </p:cNvSpPr>
          <p:nvPr>
            <p:ph type="dt" sz="half" idx="10"/>
          </p:nvPr>
        </p:nvSpPr>
        <p:spPr>
          <a:xfrm>
            <a:off x="457200" y="6356350"/>
            <a:ext cx="2133600" cy="365125"/>
          </a:xfrm>
          <a:prstGeom prst="rect">
            <a:avLst/>
          </a:prstGeom>
        </p:spPr>
        <p:txBody>
          <a:bodyPr/>
          <a:lstStyle/>
          <a:p>
            <a:pPr defTabSz="914400"/>
            <a:endParaRPr lang="es-MX" dirty="0">
              <a:solidFill>
                <a:prstClr val="black"/>
              </a:solidFill>
            </a:endParaRPr>
          </a:p>
        </p:txBody>
      </p:sp>
      <p:sp>
        <p:nvSpPr>
          <p:cNvPr id="5" name="4 Marcador de pie de página"/>
          <p:cNvSpPr>
            <a:spLocks noGrp="1"/>
          </p:cNvSpPr>
          <p:nvPr>
            <p:ph type="ftr" sz="quarter" idx="11"/>
          </p:nvPr>
        </p:nvSpPr>
        <p:spPr>
          <a:xfrm>
            <a:off x="3124200" y="6356350"/>
            <a:ext cx="2895600" cy="365125"/>
          </a:xfrm>
          <a:prstGeom prst="rect">
            <a:avLst/>
          </a:prstGeom>
        </p:spPr>
        <p:txBody>
          <a:bodyPr/>
          <a:lstStyle/>
          <a:p>
            <a:pPr defTabSz="914400"/>
            <a:endParaRPr lang="es-MX" dirty="0">
              <a:solidFill>
                <a:prstClr val="black"/>
              </a:solidFill>
            </a:endParaRPr>
          </a:p>
        </p:txBody>
      </p:sp>
      <p:sp>
        <p:nvSpPr>
          <p:cNvPr id="6" name="5 Marcador de número de diapositiva"/>
          <p:cNvSpPr>
            <a:spLocks noGrp="1"/>
          </p:cNvSpPr>
          <p:nvPr>
            <p:ph type="sldNum" sz="quarter" idx="12"/>
          </p:nvPr>
        </p:nvSpPr>
        <p:spPr>
          <a:xfrm>
            <a:off x="6553200" y="6356350"/>
            <a:ext cx="2133600" cy="365125"/>
          </a:xfrm>
          <a:prstGeom prst="rect">
            <a:avLst/>
          </a:prstGeom>
        </p:spPr>
        <p:txBody>
          <a:bodyPr/>
          <a:lstStyle/>
          <a:p>
            <a:pPr defTabSz="914400"/>
            <a:fld id="{CF5E58AE-96D2-45FC-96FE-2B21174429C3}" type="slidenum">
              <a:rPr lang="es-MX" smtClean="0">
                <a:solidFill>
                  <a:prstClr val="black"/>
                </a:solidFill>
              </a:rPr>
              <a:pPr defTabSz="914400"/>
              <a:t>‹Nº›</a:t>
            </a:fld>
            <a:endParaRPr lang="es-MX" dirty="0">
              <a:solidFill>
                <a:prstClr val="black"/>
              </a:solidFill>
            </a:endParaRPr>
          </a:p>
        </p:txBody>
      </p:sp>
    </p:spTree>
    <p:extLst>
      <p:ext uri="{BB962C8B-B14F-4D97-AF65-F5344CB8AC3E}">
        <p14:creationId xmlns:p14="http://schemas.microsoft.com/office/powerpoint/2010/main" val="115505170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s-ES"/>
              <a:t>Haga clic para modificar el estilo de título del patrón</a:t>
            </a:r>
            <a:endParaRPr lang="es-MX"/>
          </a:p>
        </p:txBody>
      </p:sp>
      <p:sp>
        <p:nvSpPr>
          <p:cNvPr id="3" name="2 Marcador de texto"/>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3 Marcador de fecha"/>
          <p:cNvSpPr>
            <a:spLocks noGrp="1"/>
          </p:cNvSpPr>
          <p:nvPr>
            <p:ph type="dt" sz="half" idx="10"/>
          </p:nvPr>
        </p:nvSpPr>
        <p:spPr>
          <a:xfrm>
            <a:off x="457200" y="6356350"/>
            <a:ext cx="2133600" cy="365125"/>
          </a:xfrm>
          <a:prstGeom prst="rect">
            <a:avLst/>
          </a:prstGeom>
        </p:spPr>
        <p:txBody>
          <a:bodyPr/>
          <a:lstStyle/>
          <a:p>
            <a:pPr defTabSz="914400"/>
            <a:endParaRPr lang="es-MX" dirty="0">
              <a:solidFill>
                <a:prstClr val="black"/>
              </a:solidFill>
            </a:endParaRPr>
          </a:p>
        </p:txBody>
      </p:sp>
      <p:sp>
        <p:nvSpPr>
          <p:cNvPr id="5" name="4 Marcador de pie de página"/>
          <p:cNvSpPr>
            <a:spLocks noGrp="1"/>
          </p:cNvSpPr>
          <p:nvPr>
            <p:ph type="ftr" sz="quarter" idx="11"/>
          </p:nvPr>
        </p:nvSpPr>
        <p:spPr>
          <a:xfrm>
            <a:off x="3124200" y="6356350"/>
            <a:ext cx="2895600" cy="365125"/>
          </a:xfrm>
          <a:prstGeom prst="rect">
            <a:avLst/>
          </a:prstGeom>
        </p:spPr>
        <p:txBody>
          <a:bodyPr/>
          <a:lstStyle/>
          <a:p>
            <a:pPr defTabSz="914400"/>
            <a:endParaRPr lang="es-MX" dirty="0">
              <a:solidFill>
                <a:prstClr val="black"/>
              </a:solidFill>
            </a:endParaRPr>
          </a:p>
        </p:txBody>
      </p:sp>
      <p:sp>
        <p:nvSpPr>
          <p:cNvPr id="6" name="5 Marcador de número de diapositiva"/>
          <p:cNvSpPr>
            <a:spLocks noGrp="1"/>
          </p:cNvSpPr>
          <p:nvPr>
            <p:ph type="sldNum" sz="quarter" idx="12"/>
          </p:nvPr>
        </p:nvSpPr>
        <p:spPr>
          <a:xfrm>
            <a:off x="6553200" y="6356350"/>
            <a:ext cx="2133600" cy="365125"/>
          </a:xfrm>
          <a:prstGeom prst="rect">
            <a:avLst/>
          </a:prstGeom>
        </p:spPr>
        <p:txBody>
          <a:bodyPr/>
          <a:lstStyle/>
          <a:p>
            <a:pPr defTabSz="914400"/>
            <a:fld id="{CF5E58AE-96D2-45FC-96FE-2B21174429C3}" type="slidenum">
              <a:rPr lang="es-MX" smtClean="0">
                <a:solidFill>
                  <a:prstClr val="black"/>
                </a:solidFill>
              </a:rPr>
              <a:pPr defTabSz="914400"/>
              <a:t>‹Nº›</a:t>
            </a:fld>
            <a:endParaRPr lang="es-MX" dirty="0">
              <a:solidFill>
                <a:prstClr val="black"/>
              </a:solidFill>
            </a:endParaRPr>
          </a:p>
        </p:txBody>
      </p:sp>
    </p:spTree>
    <p:extLst>
      <p:ext uri="{BB962C8B-B14F-4D97-AF65-F5344CB8AC3E}">
        <p14:creationId xmlns:p14="http://schemas.microsoft.com/office/powerpoint/2010/main" val="206058072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a:t>Haga clic para modificar el estilo de título del patrón</a:t>
            </a:r>
            <a:endParaRPr lang="es-MX"/>
          </a:p>
        </p:txBody>
      </p:sp>
      <p:sp>
        <p:nvSpPr>
          <p:cNvPr id="3" name="2 Marcador de contenido"/>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3 Marcador de contenido"/>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4 Marcador de fecha"/>
          <p:cNvSpPr>
            <a:spLocks noGrp="1"/>
          </p:cNvSpPr>
          <p:nvPr>
            <p:ph type="dt" sz="half" idx="10"/>
          </p:nvPr>
        </p:nvSpPr>
        <p:spPr>
          <a:xfrm>
            <a:off x="457200" y="6356350"/>
            <a:ext cx="2133600" cy="365125"/>
          </a:xfrm>
          <a:prstGeom prst="rect">
            <a:avLst/>
          </a:prstGeom>
        </p:spPr>
        <p:txBody>
          <a:bodyPr/>
          <a:lstStyle/>
          <a:p>
            <a:pPr defTabSz="914400"/>
            <a:endParaRPr lang="es-MX" dirty="0">
              <a:solidFill>
                <a:prstClr val="black"/>
              </a:solidFill>
            </a:endParaRPr>
          </a:p>
        </p:txBody>
      </p:sp>
      <p:sp>
        <p:nvSpPr>
          <p:cNvPr id="6" name="5 Marcador de pie de página"/>
          <p:cNvSpPr>
            <a:spLocks noGrp="1"/>
          </p:cNvSpPr>
          <p:nvPr>
            <p:ph type="ftr" sz="quarter" idx="11"/>
          </p:nvPr>
        </p:nvSpPr>
        <p:spPr>
          <a:xfrm>
            <a:off x="3124200" y="6356350"/>
            <a:ext cx="2895600" cy="365125"/>
          </a:xfrm>
          <a:prstGeom prst="rect">
            <a:avLst/>
          </a:prstGeom>
        </p:spPr>
        <p:txBody>
          <a:bodyPr/>
          <a:lstStyle/>
          <a:p>
            <a:pPr defTabSz="914400"/>
            <a:endParaRPr lang="es-MX" dirty="0">
              <a:solidFill>
                <a:prstClr val="black"/>
              </a:solidFill>
            </a:endParaRPr>
          </a:p>
        </p:txBody>
      </p:sp>
      <p:sp>
        <p:nvSpPr>
          <p:cNvPr id="7" name="6 Marcador de número de diapositiva"/>
          <p:cNvSpPr>
            <a:spLocks noGrp="1"/>
          </p:cNvSpPr>
          <p:nvPr>
            <p:ph type="sldNum" sz="quarter" idx="12"/>
          </p:nvPr>
        </p:nvSpPr>
        <p:spPr>
          <a:xfrm>
            <a:off x="6553200" y="6356350"/>
            <a:ext cx="2133600" cy="365125"/>
          </a:xfrm>
          <a:prstGeom prst="rect">
            <a:avLst/>
          </a:prstGeom>
        </p:spPr>
        <p:txBody>
          <a:bodyPr/>
          <a:lstStyle/>
          <a:p>
            <a:pPr defTabSz="914400"/>
            <a:fld id="{CF5E58AE-96D2-45FC-96FE-2B21174429C3}" type="slidenum">
              <a:rPr lang="es-MX" smtClean="0">
                <a:solidFill>
                  <a:prstClr val="black"/>
                </a:solidFill>
              </a:rPr>
              <a:pPr defTabSz="914400"/>
              <a:t>‹Nº›</a:t>
            </a:fld>
            <a:endParaRPr lang="es-MX" dirty="0">
              <a:solidFill>
                <a:prstClr val="black"/>
              </a:solidFill>
            </a:endParaRPr>
          </a:p>
        </p:txBody>
      </p:sp>
    </p:spTree>
    <p:extLst>
      <p:ext uri="{BB962C8B-B14F-4D97-AF65-F5344CB8AC3E}">
        <p14:creationId xmlns:p14="http://schemas.microsoft.com/office/powerpoint/2010/main" val="78148661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lvl1pPr>
              <a:defRPr/>
            </a:lvl1pPr>
          </a:lstStyle>
          <a:p>
            <a:r>
              <a:rPr lang="es-ES"/>
              <a:t>Haga clic para modificar el estilo de título del patrón</a:t>
            </a:r>
            <a:endParaRPr lang="es-MX"/>
          </a:p>
        </p:txBody>
      </p:sp>
      <p:sp>
        <p:nvSpPr>
          <p:cNvPr id="3" name="2 Marcador de texto"/>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4 Marcador de texto"/>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6 Marcador de fecha"/>
          <p:cNvSpPr>
            <a:spLocks noGrp="1"/>
          </p:cNvSpPr>
          <p:nvPr>
            <p:ph type="dt" sz="half" idx="10"/>
          </p:nvPr>
        </p:nvSpPr>
        <p:spPr>
          <a:xfrm>
            <a:off x="457200" y="6356350"/>
            <a:ext cx="2133600" cy="365125"/>
          </a:xfrm>
          <a:prstGeom prst="rect">
            <a:avLst/>
          </a:prstGeom>
        </p:spPr>
        <p:txBody>
          <a:bodyPr/>
          <a:lstStyle/>
          <a:p>
            <a:pPr defTabSz="914400"/>
            <a:endParaRPr lang="es-MX" dirty="0">
              <a:solidFill>
                <a:prstClr val="black"/>
              </a:solidFill>
            </a:endParaRPr>
          </a:p>
        </p:txBody>
      </p:sp>
      <p:sp>
        <p:nvSpPr>
          <p:cNvPr id="8" name="7 Marcador de pie de página"/>
          <p:cNvSpPr>
            <a:spLocks noGrp="1"/>
          </p:cNvSpPr>
          <p:nvPr>
            <p:ph type="ftr" sz="quarter" idx="11"/>
          </p:nvPr>
        </p:nvSpPr>
        <p:spPr>
          <a:xfrm>
            <a:off x="3124200" y="6356350"/>
            <a:ext cx="2895600" cy="365125"/>
          </a:xfrm>
          <a:prstGeom prst="rect">
            <a:avLst/>
          </a:prstGeom>
        </p:spPr>
        <p:txBody>
          <a:bodyPr/>
          <a:lstStyle/>
          <a:p>
            <a:pPr defTabSz="914400"/>
            <a:endParaRPr lang="es-MX" dirty="0">
              <a:solidFill>
                <a:prstClr val="black"/>
              </a:solidFill>
            </a:endParaRPr>
          </a:p>
        </p:txBody>
      </p:sp>
      <p:sp>
        <p:nvSpPr>
          <p:cNvPr id="9" name="8 Marcador de número de diapositiva"/>
          <p:cNvSpPr>
            <a:spLocks noGrp="1"/>
          </p:cNvSpPr>
          <p:nvPr>
            <p:ph type="sldNum" sz="quarter" idx="12"/>
          </p:nvPr>
        </p:nvSpPr>
        <p:spPr>
          <a:xfrm>
            <a:off x="6553200" y="6356350"/>
            <a:ext cx="2133600" cy="365125"/>
          </a:xfrm>
          <a:prstGeom prst="rect">
            <a:avLst/>
          </a:prstGeom>
        </p:spPr>
        <p:txBody>
          <a:bodyPr/>
          <a:lstStyle/>
          <a:p>
            <a:pPr defTabSz="914400"/>
            <a:fld id="{CF5E58AE-96D2-45FC-96FE-2B21174429C3}" type="slidenum">
              <a:rPr lang="es-MX" smtClean="0">
                <a:solidFill>
                  <a:prstClr val="black"/>
                </a:solidFill>
              </a:rPr>
              <a:pPr defTabSz="914400"/>
              <a:t>‹Nº›</a:t>
            </a:fld>
            <a:endParaRPr lang="es-MX" dirty="0">
              <a:solidFill>
                <a:prstClr val="black"/>
              </a:solidFill>
            </a:endParaRPr>
          </a:p>
        </p:txBody>
      </p:sp>
    </p:spTree>
    <p:extLst>
      <p:ext uri="{BB962C8B-B14F-4D97-AF65-F5344CB8AC3E}">
        <p14:creationId xmlns:p14="http://schemas.microsoft.com/office/powerpoint/2010/main" val="314011627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a:t>Haga clic para modificar el estilo de título del patrón</a:t>
            </a:r>
            <a:endParaRPr lang="es-MX"/>
          </a:p>
        </p:txBody>
      </p:sp>
      <p:sp>
        <p:nvSpPr>
          <p:cNvPr id="3" name="2 Marcador de fecha"/>
          <p:cNvSpPr>
            <a:spLocks noGrp="1"/>
          </p:cNvSpPr>
          <p:nvPr>
            <p:ph type="dt" sz="half" idx="10"/>
          </p:nvPr>
        </p:nvSpPr>
        <p:spPr>
          <a:xfrm>
            <a:off x="457200" y="6356350"/>
            <a:ext cx="2133600" cy="365125"/>
          </a:xfrm>
          <a:prstGeom prst="rect">
            <a:avLst/>
          </a:prstGeom>
        </p:spPr>
        <p:txBody>
          <a:bodyPr/>
          <a:lstStyle/>
          <a:p>
            <a:pPr defTabSz="914400"/>
            <a:endParaRPr lang="es-MX" dirty="0">
              <a:solidFill>
                <a:prstClr val="black"/>
              </a:solidFill>
            </a:endParaRPr>
          </a:p>
        </p:txBody>
      </p:sp>
      <p:sp>
        <p:nvSpPr>
          <p:cNvPr id="4" name="3 Marcador de pie de página"/>
          <p:cNvSpPr>
            <a:spLocks noGrp="1"/>
          </p:cNvSpPr>
          <p:nvPr>
            <p:ph type="ftr" sz="quarter" idx="11"/>
          </p:nvPr>
        </p:nvSpPr>
        <p:spPr>
          <a:xfrm>
            <a:off x="3124200" y="6356350"/>
            <a:ext cx="2895600" cy="365125"/>
          </a:xfrm>
          <a:prstGeom prst="rect">
            <a:avLst/>
          </a:prstGeom>
        </p:spPr>
        <p:txBody>
          <a:bodyPr/>
          <a:lstStyle/>
          <a:p>
            <a:pPr defTabSz="914400"/>
            <a:endParaRPr lang="es-MX" dirty="0">
              <a:solidFill>
                <a:prstClr val="black"/>
              </a:solidFill>
            </a:endParaRPr>
          </a:p>
        </p:txBody>
      </p:sp>
      <p:sp>
        <p:nvSpPr>
          <p:cNvPr id="5" name="4 Marcador de número de diapositiva"/>
          <p:cNvSpPr>
            <a:spLocks noGrp="1"/>
          </p:cNvSpPr>
          <p:nvPr>
            <p:ph type="sldNum" sz="quarter" idx="12"/>
          </p:nvPr>
        </p:nvSpPr>
        <p:spPr>
          <a:xfrm>
            <a:off x="6553200" y="6356350"/>
            <a:ext cx="2133600" cy="365125"/>
          </a:xfrm>
          <a:prstGeom prst="rect">
            <a:avLst/>
          </a:prstGeom>
        </p:spPr>
        <p:txBody>
          <a:bodyPr/>
          <a:lstStyle/>
          <a:p>
            <a:pPr defTabSz="914400"/>
            <a:fld id="{CF5E58AE-96D2-45FC-96FE-2B21174429C3}" type="slidenum">
              <a:rPr lang="es-MX" smtClean="0">
                <a:solidFill>
                  <a:prstClr val="black"/>
                </a:solidFill>
              </a:rPr>
              <a:pPr defTabSz="914400"/>
              <a:t>‹Nº›</a:t>
            </a:fld>
            <a:endParaRPr lang="es-MX" dirty="0">
              <a:solidFill>
                <a:prstClr val="black"/>
              </a:solidFill>
            </a:endParaRPr>
          </a:p>
        </p:txBody>
      </p:sp>
    </p:spTree>
    <p:extLst>
      <p:ext uri="{BB962C8B-B14F-4D97-AF65-F5344CB8AC3E}">
        <p14:creationId xmlns:p14="http://schemas.microsoft.com/office/powerpoint/2010/main" val="124875739"/>
      </p:ext>
    </p:extLst>
  </p:cSld>
  <p:clrMapOvr>
    <a:masterClrMapping/>
  </p:clrMapOvr>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a:xfrm>
            <a:off x="457200" y="6356350"/>
            <a:ext cx="2133600" cy="365125"/>
          </a:xfrm>
          <a:prstGeom prst="rect">
            <a:avLst/>
          </a:prstGeom>
        </p:spPr>
        <p:txBody>
          <a:bodyPr/>
          <a:lstStyle/>
          <a:p>
            <a:pPr defTabSz="914400"/>
            <a:endParaRPr lang="es-MX" dirty="0">
              <a:solidFill>
                <a:prstClr val="black"/>
              </a:solidFill>
            </a:endParaRPr>
          </a:p>
        </p:txBody>
      </p:sp>
      <p:sp>
        <p:nvSpPr>
          <p:cNvPr id="3" name="2 Marcador de pie de página"/>
          <p:cNvSpPr>
            <a:spLocks noGrp="1"/>
          </p:cNvSpPr>
          <p:nvPr>
            <p:ph type="ftr" sz="quarter" idx="11"/>
          </p:nvPr>
        </p:nvSpPr>
        <p:spPr>
          <a:xfrm>
            <a:off x="3124200" y="6356350"/>
            <a:ext cx="2895600" cy="365125"/>
          </a:xfrm>
          <a:prstGeom prst="rect">
            <a:avLst/>
          </a:prstGeom>
        </p:spPr>
        <p:txBody>
          <a:bodyPr/>
          <a:lstStyle/>
          <a:p>
            <a:pPr defTabSz="914400"/>
            <a:endParaRPr lang="es-MX" dirty="0">
              <a:solidFill>
                <a:prstClr val="black"/>
              </a:solidFill>
            </a:endParaRPr>
          </a:p>
        </p:txBody>
      </p:sp>
      <p:sp>
        <p:nvSpPr>
          <p:cNvPr id="4" name="3 Marcador de número de diapositiva"/>
          <p:cNvSpPr>
            <a:spLocks noGrp="1"/>
          </p:cNvSpPr>
          <p:nvPr>
            <p:ph type="sldNum" sz="quarter" idx="12"/>
          </p:nvPr>
        </p:nvSpPr>
        <p:spPr>
          <a:xfrm>
            <a:off x="6553200" y="6356350"/>
            <a:ext cx="2133600" cy="365125"/>
          </a:xfrm>
          <a:prstGeom prst="rect">
            <a:avLst/>
          </a:prstGeom>
        </p:spPr>
        <p:txBody>
          <a:bodyPr/>
          <a:lstStyle/>
          <a:p>
            <a:pPr defTabSz="914400"/>
            <a:fld id="{CF5E58AE-96D2-45FC-96FE-2B21174429C3}" type="slidenum">
              <a:rPr lang="es-MX" smtClean="0">
                <a:solidFill>
                  <a:prstClr val="black"/>
                </a:solidFill>
              </a:rPr>
              <a:pPr defTabSz="914400"/>
              <a:t>‹Nº›</a:t>
            </a:fld>
            <a:endParaRPr lang="es-MX" dirty="0">
              <a:solidFill>
                <a:prstClr val="black"/>
              </a:solidFill>
            </a:endParaRPr>
          </a:p>
        </p:txBody>
      </p:sp>
    </p:spTree>
    <p:extLst>
      <p:ext uri="{BB962C8B-B14F-4D97-AF65-F5344CB8AC3E}">
        <p14:creationId xmlns:p14="http://schemas.microsoft.com/office/powerpoint/2010/main" val="54358355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a:prstGeom prst="rect">
            <a:avLst/>
          </a:prstGeom>
        </p:spPr>
        <p:txBody>
          <a:bodyPr anchor="b"/>
          <a:lstStyle>
            <a:lvl1pPr algn="l">
              <a:defRPr sz="2000" b="1"/>
            </a:lvl1pPr>
          </a:lstStyle>
          <a:p>
            <a:r>
              <a:rPr lang="es-ES"/>
              <a:t>Haga clic para modificar el estilo de título del patrón</a:t>
            </a:r>
            <a:endParaRPr lang="es-MX"/>
          </a:p>
        </p:txBody>
      </p:sp>
      <p:sp>
        <p:nvSpPr>
          <p:cNvPr id="3" name="2 Marcador de contenido"/>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3 Marcador de texto"/>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a:xfrm>
            <a:off x="457200" y="6356350"/>
            <a:ext cx="2133600" cy="365125"/>
          </a:xfrm>
          <a:prstGeom prst="rect">
            <a:avLst/>
          </a:prstGeom>
        </p:spPr>
        <p:txBody>
          <a:bodyPr/>
          <a:lstStyle/>
          <a:p>
            <a:pPr defTabSz="914400"/>
            <a:endParaRPr lang="es-MX" dirty="0">
              <a:solidFill>
                <a:prstClr val="black"/>
              </a:solidFill>
            </a:endParaRPr>
          </a:p>
        </p:txBody>
      </p:sp>
      <p:sp>
        <p:nvSpPr>
          <p:cNvPr id="6" name="5 Marcador de pie de página"/>
          <p:cNvSpPr>
            <a:spLocks noGrp="1"/>
          </p:cNvSpPr>
          <p:nvPr>
            <p:ph type="ftr" sz="quarter" idx="11"/>
          </p:nvPr>
        </p:nvSpPr>
        <p:spPr>
          <a:xfrm>
            <a:off x="3124200" y="6356350"/>
            <a:ext cx="2895600" cy="365125"/>
          </a:xfrm>
          <a:prstGeom prst="rect">
            <a:avLst/>
          </a:prstGeom>
        </p:spPr>
        <p:txBody>
          <a:bodyPr/>
          <a:lstStyle/>
          <a:p>
            <a:pPr defTabSz="914400"/>
            <a:endParaRPr lang="es-MX" dirty="0">
              <a:solidFill>
                <a:prstClr val="black"/>
              </a:solidFill>
            </a:endParaRPr>
          </a:p>
        </p:txBody>
      </p:sp>
      <p:sp>
        <p:nvSpPr>
          <p:cNvPr id="7" name="6 Marcador de número de diapositiva"/>
          <p:cNvSpPr>
            <a:spLocks noGrp="1"/>
          </p:cNvSpPr>
          <p:nvPr>
            <p:ph type="sldNum" sz="quarter" idx="12"/>
          </p:nvPr>
        </p:nvSpPr>
        <p:spPr>
          <a:xfrm>
            <a:off x="6553200" y="6356350"/>
            <a:ext cx="2133600" cy="365125"/>
          </a:xfrm>
          <a:prstGeom prst="rect">
            <a:avLst/>
          </a:prstGeom>
        </p:spPr>
        <p:txBody>
          <a:bodyPr/>
          <a:lstStyle/>
          <a:p>
            <a:pPr defTabSz="914400"/>
            <a:fld id="{CF5E58AE-96D2-45FC-96FE-2B21174429C3}" type="slidenum">
              <a:rPr lang="es-MX" smtClean="0">
                <a:solidFill>
                  <a:prstClr val="black"/>
                </a:solidFill>
              </a:rPr>
              <a:pPr defTabSz="914400"/>
              <a:t>‹Nº›</a:t>
            </a:fld>
            <a:endParaRPr lang="es-MX" dirty="0">
              <a:solidFill>
                <a:prstClr val="black"/>
              </a:solidFill>
            </a:endParaRPr>
          </a:p>
        </p:txBody>
      </p:sp>
    </p:spTree>
    <p:extLst>
      <p:ext uri="{BB962C8B-B14F-4D97-AF65-F5344CB8AC3E}">
        <p14:creationId xmlns:p14="http://schemas.microsoft.com/office/powerpoint/2010/main" val="168017607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a:prstGeom prst="rect">
            <a:avLst/>
          </a:prstGeom>
        </p:spPr>
        <p:txBody>
          <a:bodyPr anchor="b"/>
          <a:lstStyle>
            <a:lvl1pPr algn="l">
              <a:defRPr sz="2000" b="1"/>
            </a:lvl1pPr>
          </a:lstStyle>
          <a:p>
            <a:r>
              <a:rPr lang="es-ES"/>
              <a:t>Haga clic para modificar el estilo de título del patrón</a:t>
            </a:r>
            <a:endParaRPr lang="es-MX"/>
          </a:p>
        </p:txBody>
      </p:sp>
      <p:sp>
        <p:nvSpPr>
          <p:cNvPr id="3" name="2 Marcador de posición de imagen"/>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dirty="0"/>
          </a:p>
        </p:txBody>
      </p:sp>
      <p:sp>
        <p:nvSpPr>
          <p:cNvPr id="4" name="3 Marcador de texto"/>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a:xfrm>
            <a:off x="457200" y="6356350"/>
            <a:ext cx="2133600" cy="365125"/>
          </a:xfrm>
          <a:prstGeom prst="rect">
            <a:avLst/>
          </a:prstGeom>
        </p:spPr>
        <p:txBody>
          <a:bodyPr/>
          <a:lstStyle/>
          <a:p>
            <a:pPr defTabSz="914400"/>
            <a:endParaRPr lang="es-MX" dirty="0">
              <a:solidFill>
                <a:prstClr val="black"/>
              </a:solidFill>
            </a:endParaRPr>
          </a:p>
        </p:txBody>
      </p:sp>
      <p:sp>
        <p:nvSpPr>
          <p:cNvPr id="6" name="5 Marcador de pie de página"/>
          <p:cNvSpPr>
            <a:spLocks noGrp="1"/>
          </p:cNvSpPr>
          <p:nvPr>
            <p:ph type="ftr" sz="quarter" idx="11"/>
          </p:nvPr>
        </p:nvSpPr>
        <p:spPr>
          <a:xfrm>
            <a:off x="3124200" y="6356350"/>
            <a:ext cx="2895600" cy="365125"/>
          </a:xfrm>
          <a:prstGeom prst="rect">
            <a:avLst/>
          </a:prstGeom>
        </p:spPr>
        <p:txBody>
          <a:bodyPr/>
          <a:lstStyle/>
          <a:p>
            <a:pPr defTabSz="914400"/>
            <a:endParaRPr lang="es-MX" dirty="0">
              <a:solidFill>
                <a:prstClr val="black"/>
              </a:solidFill>
            </a:endParaRPr>
          </a:p>
        </p:txBody>
      </p:sp>
      <p:sp>
        <p:nvSpPr>
          <p:cNvPr id="7" name="6 Marcador de número de diapositiva"/>
          <p:cNvSpPr>
            <a:spLocks noGrp="1"/>
          </p:cNvSpPr>
          <p:nvPr>
            <p:ph type="sldNum" sz="quarter" idx="12"/>
          </p:nvPr>
        </p:nvSpPr>
        <p:spPr>
          <a:xfrm>
            <a:off x="6553200" y="6356350"/>
            <a:ext cx="2133600" cy="365125"/>
          </a:xfrm>
          <a:prstGeom prst="rect">
            <a:avLst/>
          </a:prstGeom>
        </p:spPr>
        <p:txBody>
          <a:bodyPr/>
          <a:lstStyle/>
          <a:p>
            <a:pPr defTabSz="914400"/>
            <a:fld id="{CF5E58AE-96D2-45FC-96FE-2B21174429C3}" type="slidenum">
              <a:rPr lang="es-MX" smtClean="0">
                <a:solidFill>
                  <a:prstClr val="black"/>
                </a:solidFill>
              </a:rPr>
              <a:pPr defTabSz="914400"/>
              <a:t>‹Nº›</a:t>
            </a:fld>
            <a:endParaRPr lang="es-MX" dirty="0">
              <a:solidFill>
                <a:prstClr val="black"/>
              </a:solidFill>
            </a:endParaRPr>
          </a:p>
        </p:txBody>
      </p:sp>
    </p:spTree>
    <p:extLst>
      <p:ext uri="{BB962C8B-B14F-4D97-AF65-F5344CB8AC3E}">
        <p14:creationId xmlns:p14="http://schemas.microsoft.com/office/powerpoint/2010/main" val="376894746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a:t>Haga clic para modificar el estilo de título del patrón</a:t>
            </a:r>
            <a:endParaRPr lang="es-MX"/>
          </a:p>
        </p:txBody>
      </p:sp>
      <p:sp>
        <p:nvSpPr>
          <p:cNvPr id="3" name="2 Marcador de texto vertical"/>
          <p:cNvSpPr>
            <a:spLocks noGrp="1"/>
          </p:cNvSpPr>
          <p:nvPr>
            <p:ph type="body" orient="vert" idx="1"/>
          </p:nvPr>
        </p:nvSpPr>
        <p:spPr>
          <a:xfrm>
            <a:off x="457200" y="1600200"/>
            <a:ext cx="8229600" cy="4525963"/>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3 Marcador de fecha"/>
          <p:cNvSpPr>
            <a:spLocks noGrp="1"/>
          </p:cNvSpPr>
          <p:nvPr>
            <p:ph type="dt" sz="half" idx="10"/>
          </p:nvPr>
        </p:nvSpPr>
        <p:spPr>
          <a:xfrm>
            <a:off x="457200" y="6356350"/>
            <a:ext cx="2133600" cy="365125"/>
          </a:xfrm>
          <a:prstGeom prst="rect">
            <a:avLst/>
          </a:prstGeom>
        </p:spPr>
        <p:txBody>
          <a:bodyPr/>
          <a:lstStyle/>
          <a:p>
            <a:pPr defTabSz="914400"/>
            <a:endParaRPr lang="es-MX" dirty="0">
              <a:solidFill>
                <a:prstClr val="black"/>
              </a:solidFill>
            </a:endParaRPr>
          </a:p>
        </p:txBody>
      </p:sp>
      <p:sp>
        <p:nvSpPr>
          <p:cNvPr id="5" name="4 Marcador de pie de página"/>
          <p:cNvSpPr>
            <a:spLocks noGrp="1"/>
          </p:cNvSpPr>
          <p:nvPr>
            <p:ph type="ftr" sz="quarter" idx="11"/>
          </p:nvPr>
        </p:nvSpPr>
        <p:spPr>
          <a:xfrm>
            <a:off x="3124200" y="6356350"/>
            <a:ext cx="2895600" cy="365125"/>
          </a:xfrm>
          <a:prstGeom prst="rect">
            <a:avLst/>
          </a:prstGeom>
        </p:spPr>
        <p:txBody>
          <a:bodyPr/>
          <a:lstStyle/>
          <a:p>
            <a:pPr defTabSz="914400"/>
            <a:endParaRPr lang="es-MX" dirty="0">
              <a:solidFill>
                <a:prstClr val="black"/>
              </a:solidFill>
            </a:endParaRPr>
          </a:p>
        </p:txBody>
      </p:sp>
      <p:sp>
        <p:nvSpPr>
          <p:cNvPr id="6" name="5 Marcador de número de diapositiva"/>
          <p:cNvSpPr>
            <a:spLocks noGrp="1"/>
          </p:cNvSpPr>
          <p:nvPr>
            <p:ph type="sldNum" sz="quarter" idx="12"/>
          </p:nvPr>
        </p:nvSpPr>
        <p:spPr>
          <a:xfrm>
            <a:off x="6553200" y="6356350"/>
            <a:ext cx="2133600" cy="365125"/>
          </a:xfrm>
          <a:prstGeom prst="rect">
            <a:avLst/>
          </a:prstGeom>
        </p:spPr>
        <p:txBody>
          <a:bodyPr/>
          <a:lstStyle/>
          <a:p>
            <a:pPr defTabSz="914400"/>
            <a:fld id="{CF5E58AE-96D2-45FC-96FE-2B21174429C3}" type="slidenum">
              <a:rPr lang="es-MX" smtClean="0">
                <a:solidFill>
                  <a:prstClr val="black"/>
                </a:solidFill>
              </a:rPr>
              <a:pPr defTabSz="914400"/>
              <a:t>‹Nº›</a:t>
            </a:fld>
            <a:endParaRPr lang="es-MX" dirty="0">
              <a:solidFill>
                <a:prstClr val="black"/>
              </a:solidFill>
            </a:endParaRPr>
          </a:p>
        </p:txBody>
      </p:sp>
    </p:spTree>
    <p:extLst>
      <p:ext uri="{BB962C8B-B14F-4D97-AF65-F5344CB8AC3E}">
        <p14:creationId xmlns:p14="http://schemas.microsoft.com/office/powerpoint/2010/main" val="2012369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6_Contenido">
    <p:spTree>
      <p:nvGrpSpPr>
        <p:cNvPr id="1" name=""/>
        <p:cNvGrpSpPr/>
        <p:nvPr/>
      </p:nvGrpSpPr>
      <p:grpSpPr>
        <a:xfrm>
          <a:off x="0" y="0"/>
          <a:ext cx="0" cy="0"/>
          <a:chOff x="0" y="0"/>
          <a:chExt cx="0" cy="0"/>
        </a:xfrm>
      </p:grpSpPr>
      <p:sp>
        <p:nvSpPr>
          <p:cNvPr id="5" name="Marcador de texto 5"/>
          <p:cNvSpPr>
            <a:spLocks noGrp="1"/>
          </p:cNvSpPr>
          <p:nvPr>
            <p:ph type="body" sz="quarter" idx="13"/>
          </p:nvPr>
        </p:nvSpPr>
        <p:spPr>
          <a:xfrm>
            <a:off x="1338349" y="114301"/>
            <a:ext cx="6683433" cy="330200"/>
          </a:xfrm>
          <a:prstGeom prst="rect">
            <a:avLst/>
          </a:prstGeom>
        </p:spPr>
        <p:txBody>
          <a:bodyPr/>
          <a:lstStyle>
            <a:lvl1pPr marL="0" indent="0" algn="l">
              <a:buNone/>
              <a:defRPr sz="1800" b="1">
                <a:solidFill>
                  <a:schemeClr val="bg1"/>
                </a:solidFill>
                <a:latin typeface="Century Gothic" panose="020B0502020202020204" pitchFamily="34" charset="0"/>
              </a:defRPr>
            </a:lvl1pPr>
            <a:lvl2pPr marL="457189" indent="0" algn="l">
              <a:buNone/>
              <a:defRPr sz="1800" b="1">
                <a:solidFill>
                  <a:schemeClr val="bg1"/>
                </a:solidFill>
                <a:latin typeface="Century Gothic" panose="020B0502020202020204" pitchFamily="34" charset="0"/>
              </a:defRPr>
            </a:lvl2pPr>
            <a:lvl3pPr marL="914377" indent="0" algn="l">
              <a:buNone/>
              <a:defRPr sz="1800" b="1">
                <a:solidFill>
                  <a:schemeClr val="bg1"/>
                </a:solidFill>
                <a:latin typeface="Century Gothic" panose="020B0502020202020204" pitchFamily="34" charset="0"/>
              </a:defRPr>
            </a:lvl3pPr>
            <a:lvl4pPr marL="1371566" indent="0" algn="l">
              <a:buNone/>
              <a:defRPr sz="1800" b="1">
                <a:solidFill>
                  <a:schemeClr val="bg1"/>
                </a:solidFill>
                <a:latin typeface="Century Gothic" panose="020B0502020202020204" pitchFamily="34" charset="0"/>
              </a:defRPr>
            </a:lvl4pPr>
            <a:lvl5pPr marL="1828754" indent="0" algn="l">
              <a:buNone/>
              <a:defRPr sz="1800" b="1">
                <a:solidFill>
                  <a:schemeClr val="bg1"/>
                </a:solidFill>
                <a:latin typeface="Century Gothic" panose="020B0502020202020204" pitchFamily="34" charset="0"/>
              </a:defRPr>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dirty="0"/>
          </a:p>
        </p:txBody>
      </p:sp>
      <p:sp>
        <p:nvSpPr>
          <p:cNvPr id="6" name="Marcador de texto 7"/>
          <p:cNvSpPr>
            <a:spLocks noGrp="1"/>
          </p:cNvSpPr>
          <p:nvPr>
            <p:ph type="body" sz="quarter" idx="14"/>
          </p:nvPr>
        </p:nvSpPr>
        <p:spPr>
          <a:xfrm>
            <a:off x="241300" y="787400"/>
            <a:ext cx="8636000" cy="419100"/>
          </a:xfrm>
          <a:prstGeom prst="rect">
            <a:avLst/>
          </a:prstGeom>
        </p:spPr>
        <p:txBody>
          <a:bodyPr/>
          <a:lstStyle>
            <a:lvl1pPr marL="0" indent="0">
              <a:buNone/>
              <a:defRPr sz="1600" b="1">
                <a:solidFill>
                  <a:srgbClr val="6E56A0"/>
                </a:solidFill>
                <a:latin typeface="Century Gothic" panose="020B0502020202020204" pitchFamily="34" charset="0"/>
              </a:defRPr>
            </a:lvl1pPr>
            <a:lvl2pPr>
              <a:defRPr sz="1600" b="1">
                <a:solidFill>
                  <a:srgbClr val="6E56A0"/>
                </a:solidFill>
                <a:latin typeface="Century Gothic" panose="020B0502020202020204" pitchFamily="34" charset="0"/>
              </a:defRPr>
            </a:lvl2pPr>
            <a:lvl3pPr>
              <a:defRPr sz="1600" b="1">
                <a:solidFill>
                  <a:srgbClr val="6E56A0"/>
                </a:solidFill>
                <a:latin typeface="Century Gothic" panose="020B0502020202020204" pitchFamily="34" charset="0"/>
              </a:defRPr>
            </a:lvl3pPr>
            <a:lvl4pPr>
              <a:defRPr sz="1600" b="1">
                <a:solidFill>
                  <a:srgbClr val="6E56A0"/>
                </a:solidFill>
                <a:latin typeface="Century Gothic" panose="020B0502020202020204" pitchFamily="34" charset="0"/>
              </a:defRPr>
            </a:lvl4pPr>
            <a:lvl5pPr>
              <a:defRPr sz="1600" b="1">
                <a:solidFill>
                  <a:srgbClr val="6E56A0"/>
                </a:solidFill>
                <a:latin typeface="Century Gothic" panose="020B0502020202020204" pitchFamily="34" charset="0"/>
              </a:defRPr>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dirty="0"/>
          </a:p>
        </p:txBody>
      </p:sp>
      <p:sp>
        <p:nvSpPr>
          <p:cNvPr id="7" name="Marcador de texto 9"/>
          <p:cNvSpPr>
            <a:spLocks noGrp="1"/>
          </p:cNvSpPr>
          <p:nvPr>
            <p:ph type="body" sz="quarter" idx="15"/>
          </p:nvPr>
        </p:nvSpPr>
        <p:spPr>
          <a:xfrm>
            <a:off x="266701" y="1384300"/>
            <a:ext cx="8648700" cy="4940300"/>
          </a:xfrm>
          <a:prstGeom prst="rect">
            <a:avLst/>
          </a:prstGeom>
        </p:spPr>
        <p:txBody>
          <a:bodyPr/>
          <a:lstStyle>
            <a:lvl1pPr marL="0" indent="0" algn="just">
              <a:buNone/>
              <a:defRPr sz="1400">
                <a:solidFill>
                  <a:schemeClr val="tx1">
                    <a:lumMod val="75000"/>
                    <a:lumOff val="25000"/>
                  </a:schemeClr>
                </a:solidFill>
                <a:latin typeface="Century Gothic" panose="020B0502020202020204" pitchFamily="34" charset="0"/>
              </a:defRPr>
            </a:lvl1pPr>
            <a:lvl2pPr marL="685783" indent="-228594" algn="just">
              <a:buFontTx/>
              <a:buBlip>
                <a:blip r:embed="rId2"/>
              </a:buBlip>
              <a:defRPr sz="1400">
                <a:solidFill>
                  <a:schemeClr val="tx1">
                    <a:lumMod val="75000"/>
                    <a:lumOff val="25000"/>
                  </a:schemeClr>
                </a:solidFill>
                <a:latin typeface="Century Gothic" panose="020B0502020202020204" pitchFamily="34" charset="0"/>
              </a:defRPr>
            </a:lvl2pPr>
            <a:lvl3pPr marL="1142971" indent="-228594" algn="just">
              <a:buFontTx/>
              <a:buBlip>
                <a:blip r:embed="rId2"/>
              </a:buBlip>
              <a:defRPr sz="1400">
                <a:solidFill>
                  <a:schemeClr val="tx1">
                    <a:lumMod val="75000"/>
                    <a:lumOff val="25000"/>
                  </a:schemeClr>
                </a:solidFill>
                <a:latin typeface="Century Gothic" panose="020B0502020202020204" pitchFamily="34" charset="0"/>
              </a:defRPr>
            </a:lvl3pPr>
            <a:lvl4pPr marL="1600160" indent="-228594" algn="just">
              <a:buFontTx/>
              <a:buBlip>
                <a:blip r:embed="rId2"/>
              </a:buBlip>
              <a:defRPr sz="1400">
                <a:solidFill>
                  <a:schemeClr val="tx1">
                    <a:lumMod val="75000"/>
                    <a:lumOff val="25000"/>
                  </a:schemeClr>
                </a:solidFill>
                <a:latin typeface="Century Gothic" panose="020B0502020202020204" pitchFamily="34" charset="0"/>
              </a:defRPr>
            </a:lvl4pPr>
            <a:lvl5pPr marL="2057349" indent="-228594" algn="just">
              <a:buFontTx/>
              <a:buBlip>
                <a:blip r:embed="rId2"/>
              </a:buBlip>
              <a:defRPr sz="1400">
                <a:solidFill>
                  <a:schemeClr val="tx1">
                    <a:lumMod val="75000"/>
                    <a:lumOff val="25000"/>
                  </a:schemeClr>
                </a:solidFill>
                <a:latin typeface="Century Gothic" panose="020B0502020202020204" pitchFamily="34" charset="0"/>
              </a:defRPr>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dirty="0"/>
          </a:p>
        </p:txBody>
      </p:sp>
      <p:sp>
        <p:nvSpPr>
          <p:cNvPr id="8" name="46 Marcador de número de diapositiva"/>
          <p:cNvSpPr>
            <a:spLocks noGrp="1"/>
          </p:cNvSpPr>
          <p:nvPr>
            <p:ph type="sldNum" sz="quarter" idx="4"/>
          </p:nvPr>
        </p:nvSpPr>
        <p:spPr>
          <a:xfrm>
            <a:off x="8643966" y="6492900"/>
            <a:ext cx="454911" cy="365125"/>
          </a:xfrm>
          <a:prstGeom prst="rect">
            <a:avLst/>
          </a:prstGeom>
        </p:spPr>
        <p:txBody>
          <a:bodyPr vert="horz" lIns="91440" tIns="45720" rIns="91440" bIns="45720" rtlCol="0" anchor="ctr"/>
          <a:lstStyle>
            <a:lvl1pPr algn="r">
              <a:defRPr sz="1051" b="1">
                <a:solidFill>
                  <a:schemeClr val="tx1">
                    <a:lumMod val="75000"/>
                    <a:lumOff val="25000"/>
                  </a:schemeClr>
                </a:solidFill>
                <a:latin typeface="Century Gothic" pitchFamily="34" charset="0"/>
                <a:cs typeface="Arial" pitchFamily="34" charset="0"/>
              </a:defRPr>
            </a:lvl1pPr>
          </a:lstStyle>
          <a:p>
            <a:fld id="{80B2590F-B4BA-461D-B92A-63CE21F34F70}" type="slidenum">
              <a:rPr lang="es-MX" smtClean="0"/>
              <a:t>‹Nº›</a:t>
            </a:fld>
            <a:endParaRPr lang="es-MX" dirty="0"/>
          </a:p>
        </p:txBody>
      </p:sp>
    </p:spTree>
    <p:extLst>
      <p:ext uri="{BB962C8B-B14F-4D97-AF65-F5344CB8AC3E}">
        <p14:creationId xmlns:p14="http://schemas.microsoft.com/office/powerpoint/2010/main" val="404054291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a:prstGeom prst="rect">
            <a:avLst/>
          </a:prstGeom>
        </p:spPr>
        <p:txBody>
          <a:bodyPr vert="eaVert"/>
          <a:lstStyle/>
          <a:p>
            <a:r>
              <a:rPr lang="es-ES"/>
              <a:t>Haga clic para modificar el estilo de título del patrón</a:t>
            </a:r>
            <a:endParaRPr lang="es-MX"/>
          </a:p>
        </p:txBody>
      </p:sp>
      <p:sp>
        <p:nvSpPr>
          <p:cNvPr id="3" name="2 Marcador de texto vertical"/>
          <p:cNvSpPr>
            <a:spLocks noGrp="1"/>
          </p:cNvSpPr>
          <p:nvPr>
            <p:ph type="body" orient="vert" idx="1"/>
          </p:nvPr>
        </p:nvSpPr>
        <p:spPr>
          <a:xfrm>
            <a:off x="457200" y="274638"/>
            <a:ext cx="6019800" cy="5851525"/>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3 Marcador de fecha"/>
          <p:cNvSpPr>
            <a:spLocks noGrp="1"/>
          </p:cNvSpPr>
          <p:nvPr>
            <p:ph type="dt" sz="half" idx="10"/>
          </p:nvPr>
        </p:nvSpPr>
        <p:spPr>
          <a:xfrm>
            <a:off x="457200" y="6356350"/>
            <a:ext cx="2133600" cy="365125"/>
          </a:xfrm>
          <a:prstGeom prst="rect">
            <a:avLst/>
          </a:prstGeom>
        </p:spPr>
        <p:txBody>
          <a:bodyPr/>
          <a:lstStyle/>
          <a:p>
            <a:pPr defTabSz="914400"/>
            <a:endParaRPr lang="es-MX" dirty="0">
              <a:solidFill>
                <a:prstClr val="black"/>
              </a:solidFill>
            </a:endParaRPr>
          </a:p>
        </p:txBody>
      </p:sp>
      <p:sp>
        <p:nvSpPr>
          <p:cNvPr id="5" name="4 Marcador de pie de página"/>
          <p:cNvSpPr>
            <a:spLocks noGrp="1"/>
          </p:cNvSpPr>
          <p:nvPr>
            <p:ph type="ftr" sz="quarter" idx="11"/>
          </p:nvPr>
        </p:nvSpPr>
        <p:spPr>
          <a:xfrm>
            <a:off x="3124200" y="6356350"/>
            <a:ext cx="2895600" cy="365125"/>
          </a:xfrm>
          <a:prstGeom prst="rect">
            <a:avLst/>
          </a:prstGeom>
        </p:spPr>
        <p:txBody>
          <a:bodyPr/>
          <a:lstStyle/>
          <a:p>
            <a:pPr defTabSz="914400"/>
            <a:endParaRPr lang="es-MX" dirty="0">
              <a:solidFill>
                <a:prstClr val="black"/>
              </a:solidFill>
            </a:endParaRPr>
          </a:p>
        </p:txBody>
      </p:sp>
      <p:sp>
        <p:nvSpPr>
          <p:cNvPr id="6" name="5 Marcador de número de diapositiva"/>
          <p:cNvSpPr>
            <a:spLocks noGrp="1"/>
          </p:cNvSpPr>
          <p:nvPr>
            <p:ph type="sldNum" sz="quarter" idx="12"/>
          </p:nvPr>
        </p:nvSpPr>
        <p:spPr>
          <a:xfrm>
            <a:off x="6553200" y="6356350"/>
            <a:ext cx="2133600" cy="365125"/>
          </a:xfrm>
          <a:prstGeom prst="rect">
            <a:avLst/>
          </a:prstGeom>
        </p:spPr>
        <p:txBody>
          <a:bodyPr/>
          <a:lstStyle/>
          <a:p>
            <a:pPr defTabSz="914400"/>
            <a:fld id="{CF5E58AE-96D2-45FC-96FE-2B21174429C3}" type="slidenum">
              <a:rPr lang="es-MX" smtClean="0">
                <a:solidFill>
                  <a:prstClr val="black"/>
                </a:solidFill>
              </a:rPr>
              <a:pPr defTabSz="914400"/>
              <a:t>‹Nº›</a:t>
            </a:fld>
            <a:endParaRPr lang="es-MX" dirty="0">
              <a:solidFill>
                <a:prstClr val="black"/>
              </a:solidFill>
            </a:endParaRPr>
          </a:p>
        </p:txBody>
      </p:sp>
    </p:spTree>
    <p:extLst>
      <p:ext uri="{BB962C8B-B14F-4D97-AF65-F5344CB8AC3E}">
        <p14:creationId xmlns:p14="http://schemas.microsoft.com/office/powerpoint/2010/main" val="102156805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4" name="3 Marcador de fecha"/>
          <p:cNvSpPr>
            <a:spLocks noGrp="1"/>
          </p:cNvSpPr>
          <p:nvPr>
            <p:ph type="dt" sz="half" idx="10"/>
          </p:nvPr>
        </p:nvSpPr>
        <p:spPr>
          <a:xfrm>
            <a:off x="457200" y="6356350"/>
            <a:ext cx="2133600" cy="365125"/>
          </a:xfrm>
          <a:prstGeom prst="rect">
            <a:avLst/>
          </a:prstGeom>
        </p:spPr>
        <p:txBody>
          <a:bodyPr/>
          <a:lstStyle/>
          <a:p>
            <a:pPr defTabSz="914400"/>
            <a:endParaRPr lang="es-MX" dirty="0">
              <a:solidFill>
                <a:prstClr val="black"/>
              </a:solidFill>
            </a:endParaRPr>
          </a:p>
        </p:txBody>
      </p:sp>
      <p:sp>
        <p:nvSpPr>
          <p:cNvPr id="5" name="4 Marcador de pie de página"/>
          <p:cNvSpPr>
            <a:spLocks noGrp="1"/>
          </p:cNvSpPr>
          <p:nvPr>
            <p:ph type="ftr" sz="quarter" idx="11"/>
          </p:nvPr>
        </p:nvSpPr>
        <p:spPr>
          <a:xfrm>
            <a:off x="3124200" y="6356350"/>
            <a:ext cx="2895600" cy="365125"/>
          </a:xfrm>
          <a:prstGeom prst="rect">
            <a:avLst/>
          </a:prstGeom>
        </p:spPr>
        <p:txBody>
          <a:bodyPr/>
          <a:lstStyle/>
          <a:p>
            <a:pPr defTabSz="914400"/>
            <a:endParaRPr lang="es-MX" dirty="0">
              <a:solidFill>
                <a:prstClr val="black"/>
              </a:solidFill>
            </a:endParaRPr>
          </a:p>
        </p:txBody>
      </p:sp>
      <p:sp>
        <p:nvSpPr>
          <p:cNvPr id="6" name="5 Marcador de número de diapositiva"/>
          <p:cNvSpPr>
            <a:spLocks noGrp="1"/>
          </p:cNvSpPr>
          <p:nvPr>
            <p:ph type="sldNum" sz="quarter" idx="12"/>
          </p:nvPr>
        </p:nvSpPr>
        <p:spPr>
          <a:xfrm>
            <a:off x="6553200" y="6356350"/>
            <a:ext cx="2133600" cy="365125"/>
          </a:xfrm>
          <a:prstGeom prst="rect">
            <a:avLst/>
          </a:prstGeom>
        </p:spPr>
        <p:txBody>
          <a:bodyPr/>
          <a:lstStyle/>
          <a:p>
            <a:pPr defTabSz="914400"/>
            <a:fld id="{CF5E58AE-96D2-45FC-96FE-2B21174429C3}" type="slidenum">
              <a:rPr lang="es-MX" smtClean="0">
                <a:solidFill>
                  <a:prstClr val="black"/>
                </a:solidFill>
              </a:rPr>
              <a:pPr defTabSz="914400"/>
              <a:t>‹Nº›</a:t>
            </a:fld>
            <a:endParaRPr lang="es-MX" dirty="0">
              <a:solidFill>
                <a:prstClr val="black"/>
              </a:solidFill>
            </a:endParaRPr>
          </a:p>
        </p:txBody>
      </p:sp>
    </p:spTree>
    <p:extLst>
      <p:ext uri="{BB962C8B-B14F-4D97-AF65-F5344CB8AC3E}">
        <p14:creationId xmlns:p14="http://schemas.microsoft.com/office/powerpoint/2010/main" val="398281558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a:t>Haga clic para modificar el estilo de título del patrón</a:t>
            </a:r>
            <a:endParaRPr lang="es-MX"/>
          </a:p>
        </p:txBody>
      </p:sp>
      <p:sp>
        <p:nvSpPr>
          <p:cNvPr id="3" name="2 Marcador de contenido"/>
          <p:cNvSpPr>
            <a:spLocks noGrp="1"/>
          </p:cNvSpPr>
          <p:nvPr>
            <p:ph idx="1"/>
          </p:nvPr>
        </p:nvSpPr>
        <p:spPr>
          <a:xfrm>
            <a:off x="457200" y="1600200"/>
            <a:ext cx="8229600" cy="4525963"/>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3 Marcador de fecha"/>
          <p:cNvSpPr>
            <a:spLocks noGrp="1"/>
          </p:cNvSpPr>
          <p:nvPr>
            <p:ph type="dt" sz="half" idx="10"/>
          </p:nvPr>
        </p:nvSpPr>
        <p:spPr>
          <a:xfrm>
            <a:off x="457200" y="6356350"/>
            <a:ext cx="2133600" cy="365125"/>
          </a:xfrm>
          <a:prstGeom prst="rect">
            <a:avLst/>
          </a:prstGeom>
        </p:spPr>
        <p:txBody>
          <a:bodyPr/>
          <a:lstStyle/>
          <a:p>
            <a:pPr defTabSz="914400"/>
            <a:endParaRPr lang="es-MX" dirty="0">
              <a:solidFill>
                <a:prstClr val="black"/>
              </a:solidFill>
            </a:endParaRPr>
          </a:p>
        </p:txBody>
      </p:sp>
      <p:sp>
        <p:nvSpPr>
          <p:cNvPr id="5" name="4 Marcador de pie de página"/>
          <p:cNvSpPr>
            <a:spLocks noGrp="1"/>
          </p:cNvSpPr>
          <p:nvPr>
            <p:ph type="ftr" sz="quarter" idx="11"/>
          </p:nvPr>
        </p:nvSpPr>
        <p:spPr>
          <a:xfrm>
            <a:off x="3124200" y="6356350"/>
            <a:ext cx="2895600" cy="365125"/>
          </a:xfrm>
          <a:prstGeom prst="rect">
            <a:avLst/>
          </a:prstGeom>
        </p:spPr>
        <p:txBody>
          <a:bodyPr/>
          <a:lstStyle/>
          <a:p>
            <a:pPr defTabSz="914400"/>
            <a:endParaRPr lang="es-MX" dirty="0">
              <a:solidFill>
                <a:prstClr val="black"/>
              </a:solidFill>
            </a:endParaRPr>
          </a:p>
        </p:txBody>
      </p:sp>
      <p:sp>
        <p:nvSpPr>
          <p:cNvPr id="6" name="5 Marcador de número de diapositiva"/>
          <p:cNvSpPr>
            <a:spLocks noGrp="1"/>
          </p:cNvSpPr>
          <p:nvPr>
            <p:ph type="sldNum" sz="quarter" idx="12"/>
          </p:nvPr>
        </p:nvSpPr>
        <p:spPr>
          <a:xfrm>
            <a:off x="6553200" y="6356350"/>
            <a:ext cx="2133600" cy="365125"/>
          </a:xfrm>
          <a:prstGeom prst="rect">
            <a:avLst/>
          </a:prstGeom>
        </p:spPr>
        <p:txBody>
          <a:bodyPr/>
          <a:lstStyle/>
          <a:p>
            <a:pPr defTabSz="914400"/>
            <a:fld id="{CF5E58AE-96D2-45FC-96FE-2B21174429C3}" type="slidenum">
              <a:rPr lang="es-MX" smtClean="0">
                <a:solidFill>
                  <a:prstClr val="black"/>
                </a:solidFill>
              </a:rPr>
              <a:pPr defTabSz="914400"/>
              <a:t>‹Nº›</a:t>
            </a:fld>
            <a:endParaRPr lang="es-MX" dirty="0">
              <a:solidFill>
                <a:prstClr val="black"/>
              </a:solidFill>
            </a:endParaRPr>
          </a:p>
        </p:txBody>
      </p:sp>
    </p:spTree>
    <p:extLst>
      <p:ext uri="{BB962C8B-B14F-4D97-AF65-F5344CB8AC3E}">
        <p14:creationId xmlns:p14="http://schemas.microsoft.com/office/powerpoint/2010/main" val="261732720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s-ES"/>
              <a:t>Haga clic para modificar el estilo de título del patrón</a:t>
            </a:r>
            <a:endParaRPr lang="es-MX"/>
          </a:p>
        </p:txBody>
      </p:sp>
      <p:sp>
        <p:nvSpPr>
          <p:cNvPr id="3" name="2 Marcador de texto"/>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3 Marcador de fecha"/>
          <p:cNvSpPr>
            <a:spLocks noGrp="1"/>
          </p:cNvSpPr>
          <p:nvPr>
            <p:ph type="dt" sz="half" idx="10"/>
          </p:nvPr>
        </p:nvSpPr>
        <p:spPr>
          <a:xfrm>
            <a:off x="457200" y="6356350"/>
            <a:ext cx="2133600" cy="365125"/>
          </a:xfrm>
          <a:prstGeom prst="rect">
            <a:avLst/>
          </a:prstGeom>
        </p:spPr>
        <p:txBody>
          <a:bodyPr/>
          <a:lstStyle/>
          <a:p>
            <a:pPr defTabSz="914400"/>
            <a:endParaRPr lang="es-MX" dirty="0">
              <a:solidFill>
                <a:prstClr val="black"/>
              </a:solidFill>
            </a:endParaRPr>
          </a:p>
        </p:txBody>
      </p:sp>
      <p:sp>
        <p:nvSpPr>
          <p:cNvPr id="5" name="4 Marcador de pie de página"/>
          <p:cNvSpPr>
            <a:spLocks noGrp="1"/>
          </p:cNvSpPr>
          <p:nvPr>
            <p:ph type="ftr" sz="quarter" idx="11"/>
          </p:nvPr>
        </p:nvSpPr>
        <p:spPr>
          <a:xfrm>
            <a:off x="3124200" y="6356350"/>
            <a:ext cx="2895600" cy="365125"/>
          </a:xfrm>
          <a:prstGeom prst="rect">
            <a:avLst/>
          </a:prstGeom>
        </p:spPr>
        <p:txBody>
          <a:bodyPr/>
          <a:lstStyle/>
          <a:p>
            <a:pPr defTabSz="914400"/>
            <a:endParaRPr lang="es-MX" dirty="0">
              <a:solidFill>
                <a:prstClr val="black"/>
              </a:solidFill>
            </a:endParaRPr>
          </a:p>
        </p:txBody>
      </p:sp>
      <p:sp>
        <p:nvSpPr>
          <p:cNvPr id="6" name="5 Marcador de número de diapositiva"/>
          <p:cNvSpPr>
            <a:spLocks noGrp="1"/>
          </p:cNvSpPr>
          <p:nvPr>
            <p:ph type="sldNum" sz="quarter" idx="12"/>
          </p:nvPr>
        </p:nvSpPr>
        <p:spPr>
          <a:xfrm>
            <a:off x="6553200" y="6356350"/>
            <a:ext cx="2133600" cy="365125"/>
          </a:xfrm>
          <a:prstGeom prst="rect">
            <a:avLst/>
          </a:prstGeom>
        </p:spPr>
        <p:txBody>
          <a:bodyPr/>
          <a:lstStyle/>
          <a:p>
            <a:pPr defTabSz="914400"/>
            <a:fld id="{CF5E58AE-96D2-45FC-96FE-2B21174429C3}" type="slidenum">
              <a:rPr lang="es-MX" smtClean="0">
                <a:solidFill>
                  <a:prstClr val="black"/>
                </a:solidFill>
              </a:rPr>
              <a:pPr defTabSz="914400"/>
              <a:t>‹Nº›</a:t>
            </a:fld>
            <a:endParaRPr lang="es-MX" dirty="0">
              <a:solidFill>
                <a:prstClr val="black"/>
              </a:solidFill>
            </a:endParaRPr>
          </a:p>
        </p:txBody>
      </p:sp>
    </p:spTree>
    <p:extLst>
      <p:ext uri="{BB962C8B-B14F-4D97-AF65-F5344CB8AC3E}">
        <p14:creationId xmlns:p14="http://schemas.microsoft.com/office/powerpoint/2010/main" val="53101084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a:t>Haga clic para modificar el estilo de título del patrón</a:t>
            </a:r>
            <a:endParaRPr lang="es-MX"/>
          </a:p>
        </p:txBody>
      </p:sp>
      <p:sp>
        <p:nvSpPr>
          <p:cNvPr id="3" name="2 Marcador de contenido"/>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3 Marcador de contenido"/>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4 Marcador de fecha"/>
          <p:cNvSpPr>
            <a:spLocks noGrp="1"/>
          </p:cNvSpPr>
          <p:nvPr>
            <p:ph type="dt" sz="half" idx="10"/>
          </p:nvPr>
        </p:nvSpPr>
        <p:spPr>
          <a:xfrm>
            <a:off x="457200" y="6356350"/>
            <a:ext cx="2133600" cy="365125"/>
          </a:xfrm>
          <a:prstGeom prst="rect">
            <a:avLst/>
          </a:prstGeom>
        </p:spPr>
        <p:txBody>
          <a:bodyPr/>
          <a:lstStyle/>
          <a:p>
            <a:pPr defTabSz="914400"/>
            <a:endParaRPr lang="es-MX" dirty="0">
              <a:solidFill>
                <a:prstClr val="black"/>
              </a:solidFill>
            </a:endParaRPr>
          </a:p>
        </p:txBody>
      </p:sp>
      <p:sp>
        <p:nvSpPr>
          <p:cNvPr id="6" name="5 Marcador de pie de página"/>
          <p:cNvSpPr>
            <a:spLocks noGrp="1"/>
          </p:cNvSpPr>
          <p:nvPr>
            <p:ph type="ftr" sz="quarter" idx="11"/>
          </p:nvPr>
        </p:nvSpPr>
        <p:spPr>
          <a:xfrm>
            <a:off x="3124200" y="6356350"/>
            <a:ext cx="2895600" cy="365125"/>
          </a:xfrm>
          <a:prstGeom prst="rect">
            <a:avLst/>
          </a:prstGeom>
        </p:spPr>
        <p:txBody>
          <a:bodyPr/>
          <a:lstStyle/>
          <a:p>
            <a:pPr defTabSz="914400"/>
            <a:endParaRPr lang="es-MX" dirty="0">
              <a:solidFill>
                <a:prstClr val="black"/>
              </a:solidFill>
            </a:endParaRPr>
          </a:p>
        </p:txBody>
      </p:sp>
      <p:sp>
        <p:nvSpPr>
          <p:cNvPr id="7" name="6 Marcador de número de diapositiva"/>
          <p:cNvSpPr>
            <a:spLocks noGrp="1"/>
          </p:cNvSpPr>
          <p:nvPr>
            <p:ph type="sldNum" sz="quarter" idx="12"/>
          </p:nvPr>
        </p:nvSpPr>
        <p:spPr>
          <a:xfrm>
            <a:off x="6553200" y="6356350"/>
            <a:ext cx="2133600" cy="365125"/>
          </a:xfrm>
          <a:prstGeom prst="rect">
            <a:avLst/>
          </a:prstGeom>
        </p:spPr>
        <p:txBody>
          <a:bodyPr/>
          <a:lstStyle/>
          <a:p>
            <a:pPr defTabSz="914400"/>
            <a:fld id="{CF5E58AE-96D2-45FC-96FE-2B21174429C3}" type="slidenum">
              <a:rPr lang="es-MX" smtClean="0">
                <a:solidFill>
                  <a:prstClr val="black"/>
                </a:solidFill>
              </a:rPr>
              <a:pPr defTabSz="914400"/>
              <a:t>‹Nº›</a:t>
            </a:fld>
            <a:endParaRPr lang="es-MX" dirty="0">
              <a:solidFill>
                <a:prstClr val="black"/>
              </a:solidFill>
            </a:endParaRPr>
          </a:p>
        </p:txBody>
      </p:sp>
    </p:spTree>
    <p:extLst>
      <p:ext uri="{BB962C8B-B14F-4D97-AF65-F5344CB8AC3E}">
        <p14:creationId xmlns:p14="http://schemas.microsoft.com/office/powerpoint/2010/main" val="155033041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lvl1pPr>
              <a:defRPr/>
            </a:lvl1pPr>
          </a:lstStyle>
          <a:p>
            <a:r>
              <a:rPr lang="es-ES"/>
              <a:t>Haga clic para modificar el estilo de título del patrón</a:t>
            </a:r>
            <a:endParaRPr lang="es-MX"/>
          </a:p>
        </p:txBody>
      </p:sp>
      <p:sp>
        <p:nvSpPr>
          <p:cNvPr id="3" name="2 Marcador de texto"/>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4 Marcador de texto"/>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6 Marcador de fecha"/>
          <p:cNvSpPr>
            <a:spLocks noGrp="1"/>
          </p:cNvSpPr>
          <p:nvPr>
            <p:ph type="dt" sz="half" idx="10"/>
          </p:nvPr>
        </p:nvSpPr>
        <p:spPr>
          <a:xfrm>
            <a:off x="457200" y="6356350"/>
            <a:ext cx="2133600" cy="365125"/>
          </a:xfrm>
          <a:prstGeom prst="rect">
            <a:avLst/>
          </a:prstGeom>
        </p:spPr>
        <p:txBody>
          <a:bodyPr/>
          <a:lstStyle/>
          <a:p>
            <a:pPr defTabSz="914400"/>
            <a:endParaRPr lang="es-MX" dirty="0">
              <a:solidFill>
                <a:prstClr val="black"/>
              </a:solidFill>
            </a:endParaRPr>
          </a:p>
        </p:txBody>
      </p:sp>
      <p:sp>
        <p:nvSpPr>
          <p:cNvPr id="8" name="7 Marcador de pie de página"/>
          <p:cNvSpPr>
            <a:spLocks noGrp="1"/>
          </p:cNvSpPr>
          <p:nvPr>
            <p:ph type="ftr" sz="quarter" idx="11"/>
          </p:nvPr>
        </p:nvSpPr>
        <p:spPr>
          <a:xfrm>
            <a:off x="3124200" y="6356350"/>
            <a:ext cx="2895600" cy="365125"/>
          </a:xfrm>
          <a:prstGeom prst="rect">
            <a:avLst/>
          </a:prstGeom>
        </p:spPr>
        <p:txBody>
          <a:bodyPr/>
          <a:lstStyle/>
          <a:p>
            <a:pPr defTabSz="914400"/>
            <a:endParaRPr lang="es-MX" dirty="0">
              <a:solidFill>
                <a:prstClr val="black"/>
              </a:solidFill>
            </a:endParaRPr>
          </a:p>
        </p:txBody>
      </p:sp>
      <p:sp>
        <p:nvSpPr>
          <p:cNvPr id="9" name="8 Marcador de número de diapositiva"/>
          <p:cNvSpPr>
            <a:spLocks noGrp="1"/>
          </p:cNvSpPr>
          <p:nvPr>
            <p:ph type="sldNum" sz="quarter" idx="12"/>
          </p:nvPr>
        </p:nvSpPr>
        <p:spPr>
          <a:xfrm>
            <a:off x="6553200" y="6356350"/>
            <a:ext cx="2133600" cy="365125"/>
          </a:xfrm>
          <a:prstGeom prst="rect">
            <a:avLst/>
          </a:prstGeom>
        </p:spPr>
        <p:txBody>
          <a:bodyPr/>
          <a:lstStyle/>
          <a:p>
            <a:pPr defTabSz="914400"/>
            <a:fld id="{CF5E58AE-96D2-45FC-96FE-2B21174429C3}" type="slidenum">
              <a:rPr lang="es-MX" smtClean="0">
                <a:solidFill>
                  <a:prstClr val="black"/>
                </a:solidFill>
              </a:rPr>
              <a:pPr defTabSz="914400"/>
              <a:t>‹Nº›</a:t>
            </a:fld>
            <a:endParaRPr lang="es-MX" dirty="0">
              <a:solidFill>
                <a:prstClr val="black"/>
              </a:solidFill>
            </a:endParaRPr>
          </a:p>
        </p:txBody>
      </p:sp>
    </p:spTree>
    <p:extLst>
      <p:ext uri="{BB962C8B-B14F-4D97-AF65-F5344CB8AC3E}">
        <p14:creationId xmlns:p14="http://schemas.microsoft.com/office/powerpoint/2010/main" val="1533241305"/>
      </p:ext>
    </p:extLst>
  </p:cSld>
  <p:clrMapOvr>
    <a:masterClrMapping/>
  </p:clrMapOvr>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a:t>Haga clic para modificar el estilo de título del patrón</a:t>
            </a:r>
            <a:endParaRPr lang="es-MX"/>
          </a:p>
        </p:txBody>
      </p:sp>
      <p:sp>
        <p:nvSpPr>
          <p:cNvPr id="3" name="2 Marcador de fecha"/>
          <p:cNvSpPr>
            <a:spLocks noGrp="1"/>
          </p:cNvSpPr>
          <p:nvPr>
            <p:ph type="dt" sz="half" idx="10"/>
          </p:nvPr>
        </p:nvSpPr>
        <p:spPr>
          <a:xfrm>
            <a:off x="457200" y="6356350"/>
            <a:ext cx="2133600" cy="365125"/>
          </a:xfrm>
          <a:prstGeom prst="rect">
            <a:avLst/>
          </a:prstGeom>
        </p:spPr>
        <p:txBody>
          <a:bodyPr/>
          <a:lstStyle/>
          <a:p>
            <a:pPr defTabSz="914400"/>
            <a:endParaRPr lang="es-MX" dirty="0">
              <a:solidFill>
                <a:prstClr val="black"/>
              </a:solidFill>
            </a:endParaRPr>
          </a:p>
        </p:txBody>
      </p:sp>
      <p:sp>
        <p:nvSpPr>
          <p:cNvPr id="4" name="3 Marcador de pie de página"/>
          <p:cNvSpPr>
            <a:spLocks noGrp="1"/>
          </p:cNvSpPr>
          <p:nvPr>
            <p:ph type="ftr" sz="quarter" idx="11"/>
          </p:nvPr>
        </p:nvSpPr>
        <p:spPr>
          <a:xfrm>
            <a:off x="3124200" y="6356350"/>
            <a:ext cx="2895600" cy="365125"/>
          </a:xfrm>
          <a:prstGeom prst="rect">
            <a:avLst/>
          </a:prstGeom>
        </p:spPr>
        <p:txBody>
          <a:bodyPr/>
          <a:lstStyle/>
          <a:p>
            <a:pPr defTabSz="914400"/>
            <a:endParaRPr lang="es-MX" dirty="0">
              <a:solidFill>
                <a:prstClr val="black"/>
              </a:solidFill>
            </a:endParaRPr>
          </a:p>
        </p:txBody>
      </p:sp>
      <p:sp>
        <p:nvSpPr>
          <p:cNvPr id="5" name="4 Marcador de número de diapositiva"/>
          <p:cNvSpPr>
            <a:spLocks noGrp="1"/>
          </p:cNvSpPr>
          <p:nvPr>
            <p:ph type="sldNum" sz="quarter" idx="12"/>
          </p:nvPr>
        </p:nvSpPr>
        <p:spPr>
          <a:xfrm>
            <a:off x="6553200" y="6356350"/>
            <a:ext cx="2133600" cy="365125"/>
          </a:xfrm>
          <a:prstGeom prst="rect">
            <a:avLst/>
          </a:prstGeom>
        </p:spPr>
        <p:txBody>
          <a:bodyPr/>
          <a:lstStyle/>
          <a:p>
            <a:pPr defTabSz="914400"/>
            <a:fld id="{CF5E58AE-96D2-45FC-96FE-2B21174429C3}" type="slidenum">
              <a:rPr lang="es-MX" smtClean="0">
                <a:solidFill>
                  <a:prstClr val="black"/>
                </a:solidFill>
              </a:rPr>
              <a:pPr defTabSz="914400"/>
              <a:t>‹Nº›</a:t>
            </a:fld>
            <a:endParaRPr lang="es-MX" dirty="0">
              <a:solidFill>
                <a:prstClr val="black"/>
              </a:solidFill>
            </a:endParaRPr>
          </a:p>
        </p:txBody>
      </p:sp>
    </p:spTree>
    <p:extLst>
      <p:ext uri="{BB962C8B-B14F-4D97-AF65-F5344CB8AC3E}">
        <p14:creationId xmlns:p14="http://schemas.microsoft.com/office/powerpoint/2010/main" val="905325326"/>
      </p:ext>
    </p:extLst>
  </p:cSld>
  <p:clrMapOvr>
    <a:masterClrMapping/>
  </p:clrMapOvr>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a:xfrm>
            <a:off x="457200" y="6356350"/>
            <a:ext cx="2133600" cy="365125"/>
          </a:xfrm>
          <a:prstGeom prst="rect">
            <a:avLst/>
          </a:prstGeom>
        </p:spPr>
        <p:txBody>
          <a:bodyPr/>
          <a:lstStyle/>
          <a:p>
            <a:pPr defTabSz="914400"/>
            <a:endParaRPr lang="es-MX" dirty="0">
              <a:solidFill>
                <a:prstClr val="black"/>
              </a:solidFill>
            </a:endParaRPr>
          </a:p>
        </p:txBody>
      </p:sp>
      <p:sp>
        <p:nvSpPr>
          <p:cNvPr id="3" name="2 Marcador de pie de página"/>
          <p:cNvSpPr>
            <a:spLocks noGrp="1"/>
          </p:cNvSpPr>
          <p:nvPr>
            <p:ph type="ftr" sz="quarter" idx="11"/>
          </p:nvPr>
        </p:nvSpPr>
        <p:spPr>
          <a:xfrm>
            <a:off x="3124200" y="6356350"/>
            <a:ext cx="2895600" cy="365125"/>
          </a:xfrm>
          <a:prstGeom prst="rect">
            <a:avLst/>
          </a:prstGeom>
        </p:spPr>
        <p:txBody>
          <a:bodyPr/>
          <a:lstStyle/>
          <a:p>
            <a:pPr defTabSz="914400"/>
            <a:endParaRPr lang="es-MX" dirty="0">
              <a:solidFill>
                <a:prstClr val="black"/>
              </a:solidFill>
            </a:endParaRPr>
          </a:p>
        </p:txBody>
      </p:sp>
      <p:sp>
        <p:nvSpPr>
          <p:cNvPr id="4" name="3 Marcador de número de diapositiva"/>
          <p:cNvSpPr>
            <a:spLocks noGrp="1"/>
          </p:cNvSpPr>
          <p:nvPr>
            <p:ph type="sldNum" sz="quarter" idx="12"/>
          </p:nvPr>
        </p:nvSpPr>
        <p:spPr>
          <a:xfrm>
            <a:off x="6553200" y="6356350"/>
            <a:ext cx="2133600" cy="365125"/>
          </a:xfrm>
          <a:prstGeom prst="rect">
            <a:avLst/>
          </a:prstGeom>
        </p:spPr>
        <p:txBody>
          <a:bodyPr/>
          <a:lstStyle/>
          <a:p>
            <a:pPr defTabSz="914400"/>
            <a:fld id="{CF5E58AE-96D2-45FC-96FE-2B21174429C3}" type="slidenum">
              <a:rPr lang="es-MX" smtClean="0">
                <a:solidFill>
                  <a:prstClr val="black"/>
                </a:solidFill>
              </a:rPr>
              <a:pPr defTabSz="914400"/>
              <a:t>‹Nº›</a:t>
            </a:fld>
            <a:endParaRPr lang="es-MX" dirty="0">
              <a:solidFill>
                <a:prstClr val="black"/>
              </a:solidFill>
            </a:endParaRPr>
          </a:p>
        </p:txBody>
      </p:sp>
    </p:spTree>
    <p:extLst>
      <p:ext uri="{BB962C8B-B14F-4D97-AF65-F5344CB8AC3E}">
        <p14:creationId xmlns:p14="http://schemas.microsoft.com/office/powerpoint/2010/main" val="330222770"/>
      </p:ext>
    </p:extLst>
  </p:cSld>
  <p:clrMapOvr>
    <a:masterClrMapping/>
  </p:clrMapOvr>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a:prstGeom prst="rect">
            <a:avLst/>
          </a:prstGeom>
        </p:spPr>
        <p:txBody>
          <a:bodyPr anchor="b"/>
          <a:lstStyle>
            <a:lvl1pPr algn="l">
              <a:defRPr sz="2000" b="1"/>
            </a:lvl1pPr>
          </a:lstStyle>
          <a:p>
            <a:r>
              <a:rPr lang="es-ES"/>
              <a:t>Haga clic para modificar el estilo de título del patrón</a:t>
            </a:r>
            <a:endParaRPr lang="es-MX"/>
          </a:p>
        </p:txBody>
      </p:sp>
      <p:sp>
        <p:nvSpPr>
          <p:cNvPr id="3" name="2 Marcador de contenido"/>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3 Marcador de texto"/>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a:xfrm>
            <a:off x="457200" y="6356350"/>
            <a:ext cx="2133600" cy="365125"/>
          </a:xfrm>
          <a:prstGeom prst="rect">
            <a:avLst/>
          </a:prstGeom>
        </p:spPr>
        <p:txBody>
          <a:bodyPr/>
          <a:lstStyle/>
          <a:p>
            <a:pPr defTabSz="914400"/>
            <a:endParaRPr lang="es-MX" dirty="0">
              <a:solidFill>
                <a:prstClr val="black"/>
              </a:solidFill>
            </a:endParaRPr>
          </a:p>
        </p:txBody>
      </p:sp>
      <p:sp>
        <p:nvSpPr>
          <p:cNvPr id="6" name="5 Marcador de pie de página"/>
          <p:cNvSpPr>
            <a:spLocks noGrp="1"/>
          </p:cNvSpPr>
          <p:nvPr>
            <p:ph type="ftr" sz="quarter" idx="11"/>
          </p:nvPr>
        </p:nvSpPr>
        <p:spPr>
          <a:xfrm>
            <a:off x="3124200" y="6356350"/>
            <a:ext cx="2895600" cy="365125"/>
          </a:xfrm>
          <a:prstGeom prst="rect">
            <a:avLst/>
          </a:prstGeom>
        </p:spPr>
        <p:txBody>
          <a:bodyPr/>
          <a:lstStyle/>
          <a:p>
            <a:pPr defTabSz="914400"/>
            <a:endParaRPr lang="es-MX" dirty="0">
              <a:solidFill>
                <a:prstClr val="black"/>
              </a:solidFill>
            </a:endParaRPr>
          </a:p>
        </p:txBody>
      </p:sp>
      <p:sp>
        <p:nvSpPr>
          <p:cNvPr id="7" name="6 Marcador de número de diapositiva"/>
          <p:cNvSpPr>
            <a:spLocks noGrp="1"/>
          </p:cNvSpPr>
          <p:nvPr>
            <p:ph type="sldNum" sz="quarter" idx="12"/>
          </p:nvPr>
        </p:nvSpPr>
        <p:spPr>
          <a:xfrm>
            <a:off x="6553200" y="6356350"/>
            <a:ext cx="2133600" cy="365125"/>
          </a:xfrm>
          <a:prstGeom prst="rect">
            <a:avLst/>
          </a:prstGeom>
        </p:spPr>
        <p:txBody>
          <a:bodyPr/>
          <a:lstStyle/>
          <a:p>
            <a:pPr defTabSz="914400"/>
            <a:fld id="{CF5E58AE-96D2-45FC-96FE-2B21174429C3}" type="slidenum">
              <a:rPr lang="es-MX" smtClean="0">
                <a:solidFill>
                  <a:prstClr val="black"/>
                </a:solidFill>
              </a:rPr>
              <a:pPr defTabSz="914400"/>
              <a:t>‹Nº›</a:t>
            </a:fld>
            <a:endParaRPr lang="es-MX" dirty="0">
              <a:solidFill>
                <a:prstClr val="black"/>
              </a:solidFill>
            </a:endParaRPr>
          </a:p>
        </p:txBody>
      </p:sp>
    </p:spTree>
    <p:extLst>
      <p:ext uri="{BB962C8B-B14F-4D97-AF65-F5344CB8AC3E}">
        <p14:creationId xmlns:p14="http://schemas.microsoft.com/office/powerpoint/2010/main" val="2926891978"/>
      </p:ext>
    </p:extLst>
  </p:cSld>
  <p:clrMapOvr>
    <a:masterClrMapping/>
  </p:clrMapOvr>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a:prstGeom prst="rect">
            <a:avLst/>
          </a:prstGeom>
        </p:spPr>
        <p:txBody>
          <a:bodyPr anchor="b"/>
          <a:lstStyle>
            <a:lvl1pPr algn="l">
              <a:defRPr sz="2000" b="1"/>
            </a:lvl1pPr>
          </a:lstStyle>
          <a:p>
            <a:r>
              <a:rPr lang="es-ES"/>
              <a:t>Haga clic para modificar el estilo de título del patrón</a:t>
            </a:r>
            <a:endParaRPr lang="es-MX"/>
          </a:p>
        </p:txBody>
      </p:sp>
      <p:sp>
        <p:nvSpPr>
          <p:cNvPr id="3" name="2 Marcador de posición de imagen"/>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dirty="0"/>
          </a:p>
        </p:txBody>
      </p:sp>
      <p:sp>
        <p:nvSpPr>
          <p:cNvPr id="4" name="3 Marcador de texto"/>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a:xfrm>
            <a:off x="457200" y="6356350"/>
            <a:ext cx="2133600" cy="365125"/>
          </a:xfrm>
          <a:prstGeom prst="rect">
            <a:avLst/>
          </a:prstGeom>
        </p:spPr>
        <p:txBody>
          <a:bodyPr/>
          <a:lstStyle/>
          <a:p>
            <a:pPr defTabSz="914400"/>
            <a:endParaRPr lang="es-MX" dirty="0">
              <a:solidFill>
                <a:prstClr val="black"/>
              </a:solidFill>
            </a:endParaRPr>
          </a:p>
        </p:txBody>
      </p:sp>
      <p:sp>
        <p:nvSpPr>
          <p:cNvPr id="6" name="5 Marcador de pie de página"/>
          <p:cNvSpPr>
            <a:spLocks noGrp="1"/>
          </p:cNvSpPr>
          <p:nvPr>
            <p:ph type="ftr" sz="quarter" idx="11"/>
          </p:nvPr>
        </p:nvSpPr>
        <p:spPr>
          <a:xfrm>
            <a:off x="3124200" y="6356350"/>
            <a:ext cx="2895600" cy="365125"/>
          </a:xfrm>
          <a:prstGeom prst="rect">
            <a:avLst/>
          </a:prstGeom>
        </p:spPr>
        <p:txBody>
          <a:bodyPr/>
          <a:lstStyle/>
          <a:p>
            <a:pPr defTabSz="914400"/>
            <a:endParaRPr lang="es-MX" dirty="0">
              <a:solidFill>
                <a:prstClr val="black"/>
              </a:solidFill>
            </a:endParaRPr>
          </a:p>
        </p:txBody>
      </p:sp>
      <p:sp>
        <p:nvSpPr>
          <p:cNvPr id="7" name="6 Marcador de número de diapositiva"/>
          <p:cNvSpPr>
            <a:spLocks noGrp="1"/>
          </p:cNvSpPr>
          <p:nvPr>
            <p:ph type="sldNum" sz="quarter" idx="12"/>
          </p:nvPr>
        </p:nvSpPr>
        <p:spPr>
          <a:xfrm>
            <a:off x="6553200" y="6356350"/>
            <a:ext cx="2133600" cy="365125"/>
          </a:xfrm>
          <a:prstGeom prst="rect">
            <a:avLst/>
          </a:prstGeom>
        </p:spPr>
        <p:txBody>
          <a:bodyPr/>
          <a:lstStyle/>
          <a:p>
            <a:pPr defTabSz="914400"/>
            <a:fld id="{CF5E58AE-96D2-45FC-96FE-2B21174429C3}" type="slidenum">
              <a:rPr lang="es-MX" smtClean="0">
                <a:solidFill>
                  <a:prstClr val="black"/>
                </a:solidFill>
              </a:rPr>
              <a:pPr defTabSz="914400"/>
              <a:t>‹Nº›</a:t>
            </a:fld>
            <a:endParaRPr lang="es-MX" dirty="0">
              <a:solidFill>
                <a:prstClr val="black"/>
              </a:solidFill>
            </a:endParaRPr>
          </a:p>
        </p:txBody>
      </p:sp>
    </p:spTree>
    <p:extLst>
      <p:ext uri="{BB962C8B-B14F-4D97-AF65-F5344CB8AC3E}">
        <p14:creationId xmlns:p14="http://schemas.microsoft.com/office/powerpoint/2010/main" val="115086955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cSld name="7_Contenido">
    <p:spTree>
      <p:nvGrpSpPr>
        <p:cNvPr id="1" name=""/>
        <p:cNvGrpSpPr/>
        <p:nvPr/>
      </p:nvGrpSpPr>
      <p:grpSpPr>
        <a:xfrm>
          <a:off x="0" y="0"/>
          <a:ext cx="0" cy="0"/>
          <a:chOff x="0" y="0"/>
          <a:chExt cx="0" cy="0"/>
        </a:xfrm>
      </p:grpSpPr>
      <p:sp>
        <p:nvSpPr>
          <p:cNvPr id="5" name="Marcador de texto 5"/>
          <p:cNvSpPr>
            <a:spLocks noGrp="1"/>
          </p:cNvSpPr>
          <p:nvPr>
            <p:ph type="body" sz="quarter" idx="13"/>
          </p:nvPr>
        </p:nvSpPr>
        <p:spPr>
          <a:xfrm>
            <a:off x="1338349" y="114301"/>
            <a:ext cx="6683433" cy="330200"/>
          </a:xfrm>
          <a:prstGeom prst="rect">
            <a:avLst/>
          </a:prstGeom>
        </p:spPr>
        <p:txBody>
          <a:bodyPr/>
          <a:lstStyle>
            <a:lvl1pPr marL="0" indent="0" algn="l">
              <a:buNone/>
              <a:defRPr sz="1800" b="1">
                <a:solidFill>
                  <a:schemeClr val="bg1"/>
                </a:solidFill>
                <a:latin typeface="Century Gothic" panose="020B0502020202020204" pitchFamily="34" charset="0"/>
              </a:defRPr>
            </a:lvl1pPr>
            <a:lvl2pPr marL="457189" indent="0" algn="l">
              <a:buNone/>
              <a:defRPr sz="1800" b="1">
                <a:solidFill>
                  <a:schemeClr val="bg1"/>
                </a:solidFill>
                <a:latin typeface="Century Gothic" panose="020B0502020202020204" pitchFamily="34" charset="0"/>
              </a:defRPr>
            </a:lvl2pPr>
            <a:lvl3pPr marL="914377" indent="0" algn="l">
              <a:buNone/>
              <a:defRPr sz="1800" b="1">
                <a:solidFill>
                  <a:schemeClr val="bg1"/>
                </a:solidFill>
                <a:latin typeface="Century Gothic" panose="020B0502020202020204" pitchFamily="34" charset="0"/>
              </a:defRPr>
            </a:lvl3pPr>
            <a:lvl4pPr marL="1371566" indent="0" algn="l">
              <a:buNone/>
              <a:defRPr sz="1800" b="1">
                <a:solidFill>
                  <a:schemeClr val="bg1"/>
                </a:solidFill>
                <a:latin typeface="Century Gothic" panose="020B0502020202020204" pitchFamily="34" charset="0"/>
              </a:defRPr>
            </a:lvl4pPr>
            <a:lvl5pPr marL="1828754" indent="0" algn="l">
              <a:buNone/>
              <a:defRPr sz="1800" b="1">
                <a:solidFill>
                  <a:schemeClr val="bg1"/>
                </a:solidFill>
                <a:latin typeface="Century Gothic" panose="020B0502020202020204" pitchFamily="34" charset="0"/>
              </a:defRPr>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dirty="0"/>
          </a:p>
        </p:txBody>
      </p:sp>
      <p:sp>
        <p:nvSpPr>
          <p:cNvPr id="6" name="Marcador de texto 7"/>
          <p:cNvSpPr>
            <a:spLocks noGrp="1"/>
          </p:cNvSpPr>
          <p:nvPr>
            <p:ph type="body" sz="quarter" idx="14"/>
          </p:nvPr>
        </p:nvSpPr>
        <p:spPr>
          <a:xfrm>
            <a:off x="241300" y="787400"/>
            <a:ext cx="8636000" cy="419100"/>
          </a:xfrm>
          <a:prstGeom prst="rect">
            <a:avLst/>
          </a:prstGeom>
        </p:spPr>
        <p:txBody>
          <a:bodyPr/>
          <a:lstStyle>
            <a:lvl1pPr marL="0" indent="0">
              <a:buNone/>
              <a:defRPr sz="1600" b="1">
                <a:solidFill>
                  <a:srgbClr val="6E56A0"/>
                </a:solidFill>
                <a:latin typeface="Century Gothic" panose="020B0502020202020204" pitchFamily="34" charset="0"/>
              </a:defRPr>
            </a:lvl1pPr>
            <a:lvl2pPr>
              <a:defRPr sz="1600" b="1">
                <a:solidFill>
                  <a:srgbClr val="6E56A0"/>
                </a:solidFill>
                <a:latin typeface="Century Gothic" panose="020B0502020202020204" pitchFamily="34" charset="0"/>
              </a:defRPr>
            </a:lvl2pPr>
            <a:lvl3pPr>
              <a:defRPr sz="1600" b="1">
                <a:solidFill>
                  <a:srgbClr val="6E56A0"/>
                </a:solidFill>
                <a:latin typeface="Century Gothic" panose="020B0502020202020204" pitchFamily="34" charset="0"/>
              </a:defRPr>
            </a:lvl3pPr>
            <a:lvl4pPr>
              <a:defRPr sz="1600" b="1">
                <a:solidFill>
                  <a:srgbClr val="6E56A0"/>
                </a:solidFill>
                <a:latin typeface="Century Gothic" panose="020B0502020202020204" pitchFamily="34" charset="0"/>
              </a:defRPr>
            </a:lvl4pPr>
            <a:lvl5pPr>
              <a:defRPr sz="1600" b="1">
                <a:solidFill>
                  <a:srgbClr val="6E56A0"/>
                </a:solidFill>
                <a:latin typeface="Century Gothic" panose="020B0502020202020204" pitchFamily="34" charset="0"/>
              </a:defRPr>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dirty="0"/>
          </a:p>
        </p:txBody>
      </p:sp>
      <p:sp>
        <p:nvSpPr>
          <p:cNvPr id="7" name="Marcador de texto 9"/>
          <p:cNvSpPr>
            <a:spLocks noGrp="1"/>
          </p:cNvSpPr>
          <p:nvPr>
            <p:ph type="body" sz="quarter" idx="15"/>
          </p:nvPr>
        </p:nvSpPr>
        <p:spPr>
          <a:xfrm>
            <a:off x="266701" y="1384300"/>
            <a:ext cx="8648700" cy="4940300"/>
          </a:xfrm>
          <a:prstGeom prst="rect">
            <a:avLst/>
          </a:prstGeom>
        </p:spPr>
        <p:txBody>
          <a:bodyPr/>
          <a:lstStyle>
            <a:lvl1pPr marL="0" indent="0" algn="just">
              <a:buNone/>
              <a:defRPr sz="1400">
                <a:solidFill>
                  <a:schemeClr val="tx1">
                    <a:lumMod val="75000"/>
                    <a:lumOff val="25000"/>
                  </a:schemeClr>
                </a:solidFill>
                <a:latin typeface="Century Gothic" panose="020B0502020202020204" pitchFamily="34" charset="0"/>
              </a:defRPr>
            </a:lvl1pPr>
            <a:lvl2pPr marL="685783" indent="-228594" algn="just">
              <a:buFontTx/>
              <a:buBlip>
                <a:blip r:embed="rId2"/>
              </a:buBlip>
              <a:defRPr sz="1400">
                <a:solidFill>
                  <a:schemeClr val="tx1">
                    <a:lumMod val="75000"/>
                    <a:lumOff val="25000"/>
                  </a:schemeClr>
                </a:solidFill>
                <a:latin typeface="Century Gothic" panose="020B0502020202020204" pitchFamily="34" charset="0"/>
              </a:defRPr>
            </a:lvl2pPr>
            <a:lvl3pPr marL="1142971" indent="-228594" algn="just">
              <a:buFontTx/>
              <a:buBlip>
                <a:blip r:embed="rId2"/>
              </a:buBlip>
              <a:defRPr sz="1400">
                <a:solidFill>
                  <a:schemeClr val="tx1">
                    <a:lumMod val="75000"/>
                    <a:lumOff val="25000"/>
                  </a:schemeClr>
                </a:solidFill>
                <a:latin typeface="Century Gothic" panose="020B0502020202020204" pitchFamily="34" charset="0"/>
              </a:defRPr>
            </a:lvl3pPr>
            <a:lvl4pPr marL="1600160" indent="-228594" algn="just">
              <a:buFontTx/>
              <a:buBlip>
                <a:blip r:embed="rId2"/>
              </a:buBlip>
              <a:defRPr sz="1400">
                <a:solidFill>
                  <a:schemeClr val="tx1">
                    <a:lumMod val="75000"/>
                    <a:lumOff val="25000"/>
                  </a:schemeClr>
                </a:solidFill>
                <a:latin typeface="Century Gothic" panose="020B0502020202020204" pitchFamily="34" charset="0"/>
              </a:defRPr>
            </a:lvl4pPr>
            <a:lvl5pPr marL="2057349" indent="-228594" algn="just">
              <a:buFontTx/>
              <a:buBlip>
                <a:blip r:embed="rId2"/>
              </a:buBlip>
              <a:defRPr sz="1400">
                <a:solidFill>
                  <a:schemeClr val="tx1">
                    <a:lumMod val="75000"/>
                    <a:lumOff val="25000"/>
                  </a:schemeClr>
                </a:solidFill>
                <a:latin typeface="Century Gothic" panose="020B0502020202020204" pitchFamily="34" charset="0"/>
              </a:defRPr>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dirty="0"/>
          </a:p>
        </p:txBody>
      </p:sp>
      <p:sp>
        <p:nvSpPr>
          <p:cNvPr id="8" name="46 Marcador de número de diapositiva"/>
          <p:cNvSpPr>
            <a:spLocks noGrp="1"/>
          </p:cNvSpPr>
          <p:nvPr>
            <p:ph type="sldNum" sz="quarter" idx="4"/>
          </p:nvPr>
        </p:nvSpPr>
        <p:spPr>
          <a:xfrm>
            <a:off x="8643966" y="6492900"/>
            <a:ext cx="454911" cy="365125"/>
          </a:xfrm>
          <a:prstGeom prst="rect">
            <a:avLst/>
          </a:prstGeom>
        </p:spPr>
        <p:txBody>
          <a:bodyPr vert="horz" lIns="91440" tIns="45720" rIns="91440" bIns="45720" rtlCol="0" anchor="ctr"/>
          <a:lstStyle>
            <a:lvl1pPr algn="r">
              <a:defRPr sz="1051" b="1">
                <a:solidFill>
                  <a:schemeClr val="tx1">
                    <a:lumMod val="75000"/>
                    <a:lumOff val="25000"/>
                  </a:schemeClr>
                </a:solidFill>
                <a:latin typeface="Century Gothic" pitchFamily="34" charset="0"/>
                <a:cs typeface="Arial" pitchFamily="34" charset="0"/>
              </a:defRPr>
            </a:lvl1pPr>
          </a:lstStyle>
          <a:p>
            <a:fld id="{80B2590F-B4BA-461D-B92A-63CE21F34F70}" type="slidenum">
              <a:rPr lang="es-MX" smtClean="0"/>
              <a:t>‹Nº›</a:t>
            </a:fld>
            <a:endParaRPr lang="es-MX" dirty="0"/>
          </a:p>
        </p:txBody>
      </p:sp>
    </p:spTree>
    <p:extLst>
      <p:ext uri="{BB962C8B-B14F-4D97-AF65-F5344CB8AC3E}">
        <p14:creationId xmlns:p14="http://schemas.microsoft.com/office/powerpoint/2010/main" val="110403300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a:t>Haga clic para modificar el estilo de título del patrón</a:t>
            </a:r>
            <a:endParaRPr lang="es-MX"/>
          </a:p>
        </p:txBody>
      </p:sp>
      <p:sp>
        <p:nvSpPr>
          <p:cNvPr id="3" name="2 Marcador de texto vertical"/>
          <p:cNvSpPr>
            <a:spLocks noGrp="1"/>
          </p:cNvSpPr>
          <p:nvPr>
            <p:ph type="body" orient="vert" idx="1"/>
          </p:nvPr>
        </p:nvSpPr>
        <p:spPr>
          <a:xfrm>
            <a:off x="457200" y="1600200"/>
            <a:ext cx="8229600" cy="4525963"/>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3 Marcador de fecha"/>
          <p:cNvSpPr>
            <a:spLocks noGrp="1"/>
          </p:cNvSpPr>
          <p:nvPr>
            <p:ph type="dt" sz="half" idx="10"/>
          </p:nvPr>
        </p:nvSpPr>
        <p:spPr>
          <a:xfrm>
            <a:off x="457200" y="6356350"/>
            <a:ext cx="2133600" cy="365125"/>
          </a:xfrm>
          <a:prstGeom prst="rect">
            <a:avLst/>
          </a:prstGeom>
        </p:spPr>
        <p:txBody>
          <a:bodyPr/>
          <a:lstStyle/>
          <a:p>
            <a:pPr defTabSz="914400"/>
            <a:endParaRPr lang="es-MX" dirty="0">
              <a:solidFill>
                <a:prstClr val="black"/>
              </a:solidFill>
            </a:endParaRPr>
          </a:p>
        </p:txBody>
      </p:sp>
      <p:sp>
        <p:nvSpPr>
          <p:cNvPr id="5" name="4 Marcador de pie de página"/>
          <p:cNvSpPr>
            <a:spLocks noGrp="1"/>
          </p:cNvSpPr>
          <p:nvPr>
            <p:ph type="ftr" sz="quarter" idx="11"/>
          </p:nvPr>
        </p:nvSpPr>
        <p:spPr>
          <a:xfrm>
            <a:off x="3124200" y="6356350"/>
            <a:ext cx="2895600" cy="365125"/>
          </a:xfrm>
          <a:prstGeom prst="rect">
            <a:avLst/>
          </a:prstGeom>
        </p:spPr>
        <p:txBody>
          <a:bodyPr/>
          <a:lstStyle/>
          <a:p>
            <a:pPr defTabSz="914400"/>
            <a:endParaRPr lang="es-MX" dirty="0">
              <a:solidFill>
                <a:prstClr val="black"/>
              </a:solidFill>
            </a:endParaRPr>
          </a:p>
        </p:txBody>
      </p:sp>
      <p:sp>
        <p:nvSpPr>
          <p:cNvPr id="6" name="5 Marcador de número de diapositiva"/>
          <p:cNvSpPr>
            <a:spLocks noGrp="1"/>
          </p:cNvSpPr>
          <p:nvPr>
            <p:ph type="sldNum" sz="quarter" idx="12"/>
          </p:nvPr>
        </p:nvSpPr>
        <p:spPr>
          <a:xfrm>
            <a:off x="6553200" y="6356350"/>
            <a:ext cx="2133600" cy="365125"/>
          </a:xfrm>
          <a:prstGeom prst="rect">
            <a:avLst/>
          </a:prstGeom>
        </p:spPr>
        <p:txBody>
          <a:bodyPr/>
          <a:lstStyle/>
          <a:p>
            <a:pPr defTabSz="914400"/>
            <a:fld id="{CF5E58AE-96D2-45FC-96FE-2B21174429C3}" type="slidenum">
              <a:rPr lang="es-MX" smtClean="0">
                <a:solidFill>
                  <a:prstClr val="black"/>
                </a:solidFill>
              </a:rPr>
              <a:pPr defTabSz="914400"/>
              <a:t>‹Nº›</a:t>
            </a:fld>
            <a:endParaRPr lang="es-MX" dirty="0">
              <a:solidFill>
                <a:prstClr val="black"/>
              </a:solidFill>
            </a:endParaRPr>
          </a:p>
        </p:txBody>
      </p:sp>
    </p:spTree>
    <p:extLst>
      <p:ext uri="{BB962C8B-B14F-4D97-AF65-F5344CB8AC3E}">
        <p14:creationId xmlns:p14="http://schemas.microsoft.com/office/powerpoint/2010/main" val="2706596074"/>
      </p:ext>
    </p:extLst>
  </p:cSld>
  <p:clrMapOvr>
    <a:masterClrMapping/>
  </p:clrMapOvr>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a:prstGeom prst="rect">
            <a:avLst/>
          </a:prstGeom>
        </p:spPr>
        <p:txBody>
          <a:bodyPr vert="eaVert"/>
          <a:lstStyle/>
          <a:p>
            <a:r>
              <a:rPr lang="es-ES"/>
              <a:t>Haga clic para modificar el estilo de título del patrón</a:t>
            </a:r>
            <a:endParaRPr lang="es-MX"/>
          </a:p>
        </p:txBody>
      </p:sp>
      <p:sp>
        <p:nvSpPr>
          <p:cNvPr id="3" name="2 Marcador de texto vertical"/>
          <p:cNvSpPr>
            <a:spLocks noGrp="1"/>
          </p:cNvSpPr>
          <p:nvPr>
            <p:ph type="body" orient="vert" idx="1"/>
          </p:nvPr>
        </p:nvSpPr>
        <p:spPr>
          <a:xfrm>
            <a:off x="457200" y="274638"/>
            <a:ext cx="6019800" cy="5851525"/>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3 Marcador de fecha"/>
          <p:cNvSpPr>
            <a:spLocks noGrp="1"/>
          </p:cNvSpPr>
          <p:nvPr>
            <p:ph type="dt" sz="half" idx="10"/>
          </p:nvPr>
        </p:nvSpPr>
        <p:spPr>
          <a:xfrm>
            <a:off x="457200" y="6356350"/>
            <a:ext cx="2133600" cy="365125"/>
          </a:xfrm>
          <a:prstGeom prst="rect">
            <a:avLst/>
          </a:prstGeom>
        </p:spPr>
        <p:txBody>
          <a:bodyPr/>
          <a:lstStyle/>
          <a:p>
            <a:pPr defTabSz="914400"/>
            <a:endParaRPr lang="es-MX" dirty="0">
              <a:solidFill>
                <a:prstClr val="black"/>
              </a:solidFill>
            </a:endParaRPr>
          </a:p>
        </p:txBody>
      </p:sp>
      <p:sp>
        <p:nvSpPr>
          <p:cNvPr id="5" name="4 Marcador de pie de página"/>
          <p:cNvSpPr>
            <a:spLocks noGrp="1"/>
          </p:cNvSpPr>
          <p:nvPr>
            <p:ph type="ftr" sz="quarter" idx="11"/>
          </p:nvPr>
        </p:nvSpPr>
        <p:spPr>
          <a:xfrm>
            <a:off x="3124200" y="6356350"/>
            <a:ext cx="2895600" cy="365125"/>
          </a:xfrm>
          <a:prstGeom prst="rect">
            <a:avLst/>
          </a:prstGeom>
        </p:spPr>
        <p:txBody>
          <a:bodyPr/>
          <a:lstStyle/>
          <a:p>
            <a:pPr defTabSz="914400"/>
            <a:endParaRPr lang="es-MX" dirty="0">
              <a:solidFill>
                <a:prstClr val="black"/>
              </a:solidFill>
            </a:endParaRPr>
          </a:p>
        </p:txBody>
      </p:sp>
      <p:sp>
        <p:nvSpPr>
          <p:cNvPr id="6" name="5 Marcador de número de diapositiva"/>
          <p:cNvSpPr>
            <a:spLocks noGrp="1"/>
          </p:cNvSpPr>
          <p:nvPr>
            <p:ph type="sldNum" sz="quarter" idx="12"/>
          </p:nvPr>
        </p:nvSpPr>
        <p:spPr>
          <a:xfrm>
            <a:off x="6553200" y="6356350"/>
            <a:ext cx="2133600" cy="365125"/>
          </a:xfrm>
          <a:prstGeom prst="rect">
            <a:avLst/>
          </a:prstGeom>
        </p:spPr>
        <p:txBody>
          <a:bodyPr/>
          <a:lstStyle/>
          <a:p>
            <a:pPr defTabSz="914400"/>
            <a:fld id="{CF5E58AE-96D2-45FC-96FE-2B21174429C3}" type="slidenum">
              <a:rPr lang="es-MX" smtClean="0">
                <a:solidFill>
                  <a:prstClr val="black"/>
                </a:solidFill>
              </a:rPr>
              <a:pPr defTabSz="914400"/>
              <a:t>‹Nº›</a:t>
            </a:fld>
            <a:endParaRPr lang="es-MX" dirty="0">
              <a:solidFill>
                <a:prstClr val="black"/>
              </a:solidFill>
            </a:endParaRPr>
          </a:p>
        </p:txBody>
      </p:sp>
    </p:spTree>
    <p:extLst>
      <p:ext uri="{BB962C8B-B14F-4D97-AF65-F5344CB8AC3E}">
        <p14:creationId xmlns:p14="http://schemas.microsoft.com/office/powerpoint/2010/main" val="1329582521"/>
      </p:ext>
    </p:extLst>
  </p:cSld>
  <p:clrMapOvr>
    <a:masterClrMapping/>
  </p:clrMapOvr>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1_Diapositiva de título">
  <p:cSld name="1_Diapositiva de título">
    <p:spTree>
      <p:nvGrpSpPr>
        <p:cNvPr id="1" name="Shape 20"/>
        <p:cNvGrpSpPr/>
        <p:nvPr/>
      </p:nvGrpSpPr>
      <p:grpSpPr>
        <a:xfrm>
          <a:off x="0" y="0"/>
          <a:ext cx="0" cy="0"/>
          <a:chOff x="0" y="0"/>
          <a:chExt cx="0" cy="0"/>
        </a:xfrm>
      </p:grpSpPr>
      <p:sp>
        <p:nvSpPr>
          <p:cNvPr id="21" name="Google Shape;21;p74"/>
          <p:cNvSpPr txBox="1">
            <a:spLocks noGrp="1"/>
          </p:cNvSpPr>
          <p:nvPr>
            <p:ph type="sldNum" idx="12"/>
          </p:nvPr>
        </p:nvSpPr>
        <p:spPr>
          <a:xfrm>
            <a:off x="6908042" y="6339196"/>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s-MX" sz="1200" b="0" i="0" u="none" strike="noStrike" kern="0" cap="none" spc="0" normalizeH="0" baseline="0" noProof="0">
                <a:ln>
                  <a:noFill/>
                </a:ln>
                <a:solidFill>
                  <a:srgbClr val="888888"/>
                </a:solidFill>
                <a:effectLst/>
                <a:uLnTx/>
                <a:uFillTx/>
                <a:latin typeface="Candara"/>
                <a:sym typeface="Candara"/>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‹Nº›</a:t>
            </a:fld>
            <a:endParaRPr kumimoji="0" sz="1200" b="0" i="0" u="none" strike="noStrike" kern="0" cap="none" spc="0" normalizeH="0" baseline="0" noProof="0" dirty="0">
              <a:ln>
                <a:noFill/>
              </a:ln>
              <a:solidFill>
                <a:srgbClr val="888888"/>
              </a:solidFill>
              <a:effectLst/>
              <a:uLnTx/>
              <a:uFillTx/>
              <a:latin typeface="Candara"/>
              <a:sym typeface="Candara"/>
            </a:endParaRPr>
          </a:p>
        </p:txBody>
      </p:sp>
    </p:spTree>
    <p:extLst>
      <p:ext uri="{BB962C8B-B14F-4D97-AF65-F5344CB8AC3E}">
        <p14:creationId xmlns:p14="http://schemas.microsoft.com/office/powerpoint/2010/main" val="127719469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Diapositiva de título" type="title">
  <p:cSld name="Diapositiva de título">
    <p:spTree>
      <p:nvGrpSpPr>
        <p:cNvPr id="1" name="Shape 22"/>
        <p:cNvGrpSpPr/>
        <p:nvPr/>
      </p:nvGrpSpPr>
      <p:grpSpPr>
        <a:xfrm>
          <a:off x="0" y="0"/>
          <a:ext cx="0" cy="0"/>
          <a:chOff x="0" y="0"/>
          <a:chExt cx="0" cy="0"/>
        </a:xfrm>
      </p:grpSpPr>
      <p:sp>
        <p:nvSpPr>
          <p:cNvPr id="23" name="Google Shape;23;p77"/>
          <p:cNvSpPr txBox="1">
            <a:spLocks noGrp="1"/>
          </p:cNvSpPr>
          <p:nvPr>
            <p:ph type="ctrTitle"/>
          </p:nvPr>
        </p:nvSpPr>
        <p:spPr>
          <a:xfrm>
            <a:off x="457200" y="1934262"/>
            <a:ext cx="5742296" cy="14700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3600"/>
              <a:buFont typeface="Candara"/>
              <a:buNone/>
              <a:defRPr sz="36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 name="Google Shape;24;p77"/>
          <p:cNvSpPr txBox="1">
            <a:spLocks noGrp="1"/>
          </p:cNvSpPr>
          <p:nvPr>
            <p:ph type="subTitle" idx="1"/>
          </p:nvPr>
        </p:nvSpPr>
        <p:spPr>
          <a:xfrm>
            <a:off x="457200" y="3622651"/>
            <a:ext cx="5742296" cy="1752600"/>
          </a:xfrm>
          <a:prstGeom prst="rect">
            <a:avLst/>
          </a:prstGeom>
          <a:noFill/>
          <a:ln>
            <a:noFill/>
          </a:ln>
        </p:spPr>
        <p:txBody>
          <a:bodyPr spcFirstLastPara="1" wrap="square" lIns="91425" tIns="45700" rIns="91425" bIns="45700" anchor="t" anchorCtr="0">
            <a:normAutofit/>
          </a:bodyPr>
          <a:lstStyle>
            <a:lvl1pPr lvl="0" algn="ctr">
              <a:spcBef>
                <a:spcPts val="560"/>
              </a:spcBef>
              <a:spcAft>
                <a:spcPts val="0"/>
              </a:spcAft>
              <a:buClr>
                <a:srgbClr val="888888"/>
              </a:buClr>
              <a:buSzPts val="2800"/>
              <a:buNone/>
              <a:defRPr sz="2800" b="0">
                <a:solidFill>
                  <a:srgbClr val="888888"/>
                </a:solidFill>
              </a:defRPr>
            </a:lvl1pPr>
            <a:lvl2pPr lvl="1" algn="ctr">
              <a:spcBef>
                <a:spcPts val="400"/>
              </a:spcBef>
              <a:spcAft>
                <a:spcPts val="0"/>
              </a:spcAft>
              <a:buClr>
                <a:srgbClr val="888888"/>
              </a:buClr>
              <a:buSzPts val="2000"/>
              <a:buNone/>
              <a:defRPr>
                <a:solidFill>
                  <a:srgbClr val="888888"/>
                </a:solidFill>
              </a:defRPr>
            </a:lvl2pPr>
            <a:lvl3pPr lvl="2" algn="ctr">
              <a:spcBef>
                <a:spcPts val="360"/>
              </a:spcBef>
              <a:spcAft>
                <a:spcPts val="0"/>
              </a:spcAft>
              <a:buClr>
                <a:srgbClr val="888888"/>
              </a:buClr>
              <a:buSzPts val="1800"/>
              <a:buNone/>
              <a:defRPr>
                <a:solidFill>
                  <a:srgbClr val="888888"/>
                </a:solidFill>
              </a:defRPr>
            </a:lvl3pPr>
            <a:lvl4pPr lvl="3" algn="ctr">
              <a:spcBef>
                <a:spcPts val="320"/>
              </a:spcBef>
              <a:spcAft>
                <a:spcPts val="0"/>
              </a:spcAft>
              <a:buClr>
                <a:srgbClr val="888888"/>
              </a:buClr>
              <a:buSzPts val="1600"/>
              <a:buNone/>
              <a:defRPr>
                <a:solidFill>
                  <a:srgbClr val="888888"/>
                </a:solidFill>
              </a:defRPr>
            </a:lvl4pPr>
            <a:lvl5pPr lvl="4" algn="ctr">
              <a:spcBef>
                <a:spcPts val="320"/>
              </a:spcBef>
              <a:spcAft>
                <a:spcPts val="0"/>
              </a:spcAft>
              <a:buClr>
                <a:srgbClr val="888888"/>
              </a:buClr>
              <a:buSzPts val="16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5" name="Google Shape;25;p7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dirty="0">
              <a:ln>
                <a:noFill/>
              </a:ln>
              <a:solidFill>
                <a:srgbClr val="888888"/>
              </a:solidFill>
              <a:effectLst/>
              <a:uLnTx/>
              <a:uFillTx/>
              <a:latin typeface="Candara"/>
              <a:sym typeface="Candara"/>
            </a:endParaRPr>
          </a:p>
        </p:txBody>
      </p:sp>
      <p:sp>
        <p:nvSpPr>
          <p:cNvPr id="26" name="Google Shape;26;p7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dirty="0">
              <a:ln>
                <a:noFill/>
              </a:ln>
              <a:solidFill>
                <a:srgbClr val="888888"/>
              </a:solidFill>
              <a:effectLst/>
              <a:uLnTx/>
              <a:uFillTx/>
              <a:latin typeface="Candara"/>
              <a:sym typeface="Candara"/>
            </a:endParaRPr>
          </a:p>
        </p:txBody>
      </p:sp>
      <p:sp>
        <p:nvSpPr>
          <p:cNvPr id="27" name="Google Shape;27;p7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s-MX" sz="1200" b="0" i="0" u="none" strike="noStrike" kern="0" cap="none" spc="0" normalizeH="0" baseline="0" noProof="0">
                <a:ln>
                  <a:noFill/>
                </a:ln>
                <a:solidFill>
                  <a:srgbClr val="888888"/>
                </a:solidFill>
                <a:effectLst/>
                <a:uLnTx/>
                <a:uFillTx/>
                <a:latin typeface="Candara"/>
                <a:sym typeface="Candara"/>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‹Nº›</a:t>
            </a:fld>
            <a:endParaRPr kumimoji="0" sz="1200" b="0" i="0" u="none" strike="noStrike" kern="0" cap="none" spc="0" normalizeH="0" baseline="0" noProof="0" dirty="0">
              <a:ln>
                <a:noFill/>
              </a:ln>
              <a:solidFill>
                <a:srgbClr val="888888"/>
              </a:solidFill>
              <a:effectLst/>
              <a:uLnTx/>
              <a:uFillTx/>
              <a:latin typeface="Candara"/>
              <a:sym typeface="Candara"/>
            </a:endParaRPr>
          </a:p>
        </p:txBody>
      </p:sp>
    </p:spTree>
    <p:extLst>
      <p:ext uri="{BB962C8B-B14F-4D97-AF65-F5344CB8AC3E}">
        <p14:creationId xmlns:p14="http://schemas.microsoft.com/office/powerpoint/2010/main" val="2572236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Solo el título" type="titleOnly">
  <p:cSld name="Solo el título">
    <p:spTree>
      <p:nvGrpSpPr>
        <p:cNvPr id="1" name="Shape 28"/>
        <p:cNvGrpSpPr/>
        <p:nvPr/>
      </p:nvGrpSpPr>
      <p:grpSpPr>
        <a:xfrm>
          <a:off x="0" y="0"/>
          <a:ext cx="0" cy="0"/>
          <a:chOff x="0" y="0"/>
          <a:chExt cx="0" cy="0"/>
        </a:xfrm>
      </p:grpSpPr>
      <p:sp>
        <p:nvSpPr>
          <p:cNvPr id="29" name="Google Shape;29;p86"/>
          <p:cNvSpPr txBox="1">
            <a:spLocks noGrp="1"/>
          </p:cNvSpPr>
          <p:nvPr>
            <p:ph type="title"/>
          </p:nvPr>
        </p:nvSpPr>
        <p:spPr>
          <a:xfrm>
            <a:off x="2817340" y="0"/>
            <a:ext cx="6326659"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8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dirty="0">
              <a:ln>
                <a:noFill/>
              </a:ln>
              <a:solidFill>
                <a:srgbClr val="888888"/>
              </a:solidFill>
              <a:effectLst/>
              <a:uLnTx/>
              <a:uFillTx/>
              <a:latin typeface="Candara"/>
              <a:sym typeface="Candara"/>
            </a:endParaRPr>
          </a:p>
        </p:txBody>
      </p:sp>
      <p:sp>
        <p:nvSpPr>
          <p:cNvPr id="31" name="Google Shape;31;p8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dirty="0">
              <a:ln>
                <a:noFill/>
              </a:ln>
              <a:solidFill>
                <a:srgbClr val="888888"/>
              </a:solidFill>
              <a:effectLst/>
              <a:uLnTx/>
              <a:uFillTx/>
              <a:latin typeface="Candara"/>
              <a:sym typeface="Candara"/>
            </a:endParaRPr>
          </a:p>
        </p:txBody>
      </p:sp>
      <p:sp>
        <p:nvSpPr>
          <p:cNvPr id="32" name="Google Shape;32;p8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s-MX" sz="1200" b="0" i="0" u="none" strike="noStrike" kern="0" cap="none" spc="0" normalizeH="0" baseline="0" noProof="0">
                <a:ln>
                  <a:noFill/>
                </a:ln>
                <a:solidFill>
                  <a:srgbClr val="888888"/>
                </a:solidFill>
                <a:effectLst/>
                <a:uLnTx/>
                <a:uFillTx/>
                <a:latin typeface="Candara"/>
                <a:sym typeface="Candara"/>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‹Nº›</a:t>
            </a:fld>
            <a:endParaRPr kumimoji="0" sz="1200" b="0" i="0" u="none" strike="noStrike" kern="0" cap="none" spc="0" normalizeH="0" baseline="0" noProof="0" dirty="0">
              <a:ln>
                <a:noFill/>
              </a:ln>
              <a:solidFill>
                <a:srgbClr val="888888"/>
              </a:solidFill>
              <a:effectLst/>
              <a:uLnTx/>
              <a:uFillTx/>
              <a:latin typeface="Candara"/>
              <a:sym typeface="Candara"/>
            </a:endParaRPr>
          </a:p>
        </p:txBody>
      </p:sp>
    </p:spTree>
    <p:extLst>
      <p:ext uri="{BB962C8B-B14F-4D97-AF65-F5344CB8AC3E}">
        <p14:creationId xmlns:p14="http://schemas.microsoft.com/office/powerpoint/2010/main" val="1458149373"/>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Título y objetos" type="obj">
  <p:cSld name="Título y objetos">
    <p:spTree>
      <p:nvGrpSpPr>
        <p:cNvPr id="1" name="Shape 33"/>
        <p:cNvGrpSpPr/>
        <p:nvPr/>
      </p:nvGrpSpPr>
      <p:grpSpPr>
        <a:xfrm>
          <a:off x="0" y="0"/>
          <a:ext cx="0" cy="0"/>
          <a:chOff x="0" y="0"/>
          <a:chExt cx="0" cy="0"/>
        </a:xfrm>
      </p:grpSpPr>
      <p:sp>
        <p:nvSpPr>
          <p:cNvPr id="34" name="Google Shape;34;p102"/>
          <p:cNvSpPr txBox="1">
            <a:spLocks noGrp="1"/>
          </p:cNvSpPr>
          <p:nvPr>
            <p:ph type="title"/>
          </p:nvPr>
        </p:nvSpPr>
        <p:spPr>
          <a:xfrm>
            <a:off x="2817340" y="0"/>
            <a:ext cx="6326659"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102"/>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6" name="Google Shape;36;p10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dirty="0">
              <a:ln>
                <a:noFill/>
              </a:ln>
              <a:solidFill>
                <a:srgbClr val="888888"/>
              </a:solidFill>
              <a:effectLst/>
              <a:uLnTx/>
              <a:uFillTx/>
              <a:latin typeface="Candara"/>
              <a:sym typeface="Candara"/>
            </a:endParaRPr>
          </a:p>
        </p:txBody>
      </p:sp>
      <p:sp>
        <p:nvSpPr>
          <p:cNvPr id="37" name="Google Shape;37;p10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dirty="0">
              <a:ln>
                <a:noFill/>
              </a:ln>
              <a:solidFill>
                <a:srgbClr val="888888"/>
              </a:solidFill>
              <a:effectLst/>
              <a:uLnTx/>
              <a:uFillTx/>
              <a:latin typeface="Candara"/>
              <a:sym typeface="Candara"/>
            </a:endParaRPr>
          </a:p>
        </p:txBody>
      </p:sp>
      <p:sp>
        <p:nvSpPr>
          <p:cNvPr id="38" name="Google Shape;38;p10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s-MX" sz="1200" b="0" i="0" u="none" strike="noStrike" kern="0" cap="none" spc="0" normalizeH="0" baseline="0" noProof="0">
                <a:ln>
                  <a:noFill/>
                </a:ln>
                <a:solidFill>
                  <a:srgbClr val="888888"/>
                </a:solidFill>
                <a:effectLst/>
                <a:uLnTx/>
                <a:uFillTx/>
                <a:latin typeface="Candara"/>
                <a:sym typeface="Candara"/>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‹Nº›</a:t>
            </a:fld>
            <a:endParaRPr kumimoji="0" sz="1200" b="0" i="0" u="none" strike="noStrike" kern="0" cap="none" spc="0" normalizeH="0" baseline="0" noProof="0" dirty="0">
              <a:ln>
                <a:noFill/>
              </a:ln>
              <a:solidFill>
                <a:srgbClr val="888888"/>
              </a:solidFill>
              <a:effectLst/>
              <a:uLnTx/>
              <a:uFillTx/>
              <a:latin typeface="Candara"/>
              <a:sym typeface="Candara"/>
            </a:endParaRPr>
          </a:p>
        </p:txBody>
      </p:sp>
    </p:spTree>
    <p:extLst>
      <p:ext uri="{BB962C8B-B14F-4D97-AF65-F5344CB8AC3E}">
        <p14:creationId xmlns:p14="http://schemas.microsoft.com/office/powerpoint/2010/main" val="3642095946"/>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1_Título y objetos">
  <p:cSld name="1_Título y objetos">
    <p:spTree>
      <p:nvGrpSpPr>
        <p:cNvPr id="1" name="Shape 39"/>
        <p:cNvGrpSpPr/>
        <p:nvPr/>
      </p:nvGrpSpPr>
      <p:grpSpPr>
        <a:xfrm>
          <a:off x="0" y="0"/>
          <a:ext cx="0" cy="0"/>
          <a:chOff x="0" y="0"/>
          <a:chExt cx="0" cy="0"/>
        </a:xfrm>
      </p:grpSpPr>
      <p:sp>
        <p:nvSpPr>
          <p:cNvPr id="40" name="Google Shape;40;p103"/>
          <p:cNvSpPr txBox="1">
            <a:spLocks noGrp="1"/>
          </p:cNvSpPr>
          <p:nvPr>
            <p:ph type="title"/>
          </p:nvPr>
        </p:nvSpPr>
        <p:spPr>
          <a:xfrm>
            <a:off x="2811438" y="274638"/>
            <a:ext cx="5875361" cy="531285"/>
          </a:xfrm>
          <a:prstGeom prst="rect">
            <a:avLst/>
          </a:prstGeom>
          <a:noFill/>
          <a:ln>
            <a:noFill/>
          </a:ln>
        </p:spPr>
        <p:txBody>
          <a:bodyPr spcFirstLastPara="1" wrap="square" lIns="90475" tIns="44450" rIns="90475" bIns="44450" anchor="ctr" anchorCtr="0">
            <a:noAutofit/>
          </a:bodyPr>
          <a:lstStyle>
            <a:lvl1pPr lvl="0" algn="ctr">
              <a:spcBef>
                <a:spcPts val="0"/>
              </a:spcBef>
              <a:spcAft>
                <a:spcPts val="0"/>
              </a:spcAft>
              <a:buClr>
                <a:srgbClr val="262626"/>
              </a:buClr>
              <a:buSzPts val="2400"/>
              <a:buFont typeface="Candara"/>
              <a:buNone/>
              <a:defRPr sz="2400" b="1">
                <a:solidFill>
                  <a:srgbClr val="262626"/>
                </a:solidFill>
                <a:latin typeface="Candara"/>
                <a:ea typeface="Candara"/>
                <a:cs typeface="Candara"/>
                <a:sym typeface="Candar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1" name="Google Shape;41;p103"/>
          <p:cNvSpPr txBox="1">
            <a:spLocks noGrp="1"/>
          </p:cNvSpPr>
          <p:nvPr>
            <p:ph type="body" idx="1"/>
          </p:nvPr>
        </p:nvSpPr>
        <p:spPr>
          <a:xfrm>
            <a:off x="395696" y="3268490"/>
            <a:ext cx="8229600" cy="1920526"/>
          </a:xfrm>
          <a:prstGeom prst="rect">
            <a:avLst/>
          </a:prstGeom>
          <a:noFill/>
          <a:ln>
            <a:noFill/>
          </a:ln>
        </p:spPr>
        <p:txBody>
          <a:bodyPr spcFirstLastPara="1" wrap="square" lIns="91425" tIns="45700" rIns="91425" bIns="45700" anchor="t" anchorCtr="0">
            <a:spAutoFit/>
          </a:bodyPr>
          <a:lstStyle>
            <a:lvl1pPr marL="457200" lvl="0" indent="-342900" algn="l">
              <a:spcBef>
                <a:spcPts val="360"/>
              </a:spcBef>
              <a:spcAft>
                <a:spcPts val="0"/>
              </a:spcAft>
              <a:buClr>
                <a:schemeClr val="dk1"/>
              </a:buClr>
              <a:buSzPts val="1800"/>
              <a:buChar char="•"/>
              <a:defRPr sz="1800">
                <a:latin typeface="Candara"/>
                <a:ea typeface="Candara"/>
                <a:cs typeface="Candara"/>
                <a:sym typeface="Candara"/>
              </a:defRPr>
            </a:lvl1pPr>
            <a:lvl2pPr marL="914400" lvl="1" indent="-342900" algn="l">
              <a:spcBef>
                <a:spcPts val="360"/>
              </a:spcBef>
              <a:spcAft>
                <a:spcPts val="0"/>
              </a:spcAft>
              <a:buClr>
                <a:schemeClr val="dk1"/>
              </a:buClr>
              <a:buSzPts val="1800"/>
              <a:buChar char="–"/>
              <a:defRPr sz="1800">
                <a:latin typeface="Candara"/>
                <a:ea typeface="Candara"/>
                <a:cs typeface="Candara"/>
                <a:sym typeface="Candara"/>
              </a:defRPr>
            </a:lvl2pPr>
            <a:lvl3pPr marL="1371600" lvl="2" indent="-342900" algn="l">
              <a:spcBef>
                <a:spcPts val="360"/>
              </a:spcBef>
              <a:spcAft>
                <a:spcPts val="0"/>
              </a:spcAft>
              <a:buClr>
                <a:schemeClr val="dk1"/>
              </a:buClr>
              <a:buSzPts val="1800"/>
              <a:buChar char="•"/>
              <a:defRPr sz="1800">
                <a:latin typeface="Candara"/>
                <a:ea typeface="Candara"/>
                <a:cs typeface="Candara"/>
                <a:sym typeface="Candara"/>
              </a:defRPr>
            </a:lvl3pPr>
            <a:lvl4pPr marL="1828800" lvl="3" indent="-342900" algn="l">
              <a:spcBef>
                <a:spcPts val="360"/>
              </a:spcBef>
              <a:spcAft>
                <a:spcPts val="0"/>
              </a:spcAft>
              <a:buClr>
                <a:schemeClr val="dk1"/>
              </a:buClr>
              <a:buSzPts val="1800"/>
              <a:buChar char="–"/>
              <a:defRPr sz="1800">
                <a:latin typeface="Candara"/>
                <a:ea typeface="Candara"/>
                <a:cs typeface="Candara"/>
                <a:sym typeface="Candara"/>
              </a:defRPr>
            </a:lvl4pPr>
            <a:lvl5pPr marL="2286000" lvl="4" indent="-342900" algn="l">
              <a:spcBef>
                <a:spcPts val="360"/>
              </a:spcBef>
              <a:spcAft>
                <a:spcPts val="0"/>
              </a:spcAft>
              <a:buClr>
                <a:schemeClr val="dk1"/>
              </a:buClr>
              <a:buSzPts val="1800"/>
              <a:buChar char="»"/>
              <a:defRPr sz="1800">
                <a:latin typeface="Candara"/>
                <a:ea typeface="Candara"/>
                <a:cs typeface="Candara"/>
                <a:sym typeface="Candara"/>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2" name="Google Shape;42;p103"/>
          <p:cNvSpPr txBox="1">
            <a:spLocks noGrp="1"/>
          </p:cNvSpPr>
          <p:nvPr>
            <p:ph type="sldNum" idx="12"/>
          </p:nvPr>
        </p:nvSpPr>
        <p:spPr>
          <a:xfrm>
            <a:off x="8366078" y="6381328"/>
            <a:ext cx="59841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888888"/>
                </a:solidFill>
                <a:latin typeface="Candara"/>
                <a:ea typeface="Candara"/>
                <a:cs typeface="Candara"/>
                <a:sym typeface="Candara"/>
              </a:defRPr>
            </a:lvl1pPr>
            <a:lvl2pPr marL="0" lvl="1" indent="0" algn="r">
              <a:spcBef>
                <a:spcPts val="0"/>
              </a:spcBef>
              <a:buNone/>
              <a:defRPr sz="1200">
                <a:solidFill>
                  <a:srgbClr val="888888"/>
                </a:solidFill>
                <a:latin typeface="Candara"/>
                <a:ea typeface="Candara"/>
                <a:cs typeface="Candara"/>
                <a:sym typeface="Candara"/>
              </a:defRPr>
            </a:lvl2pPr>
            <a:lvl3pPr marL="0" lvl="2" indent="0" algn="r">
              <a:spcBef>
                <a:spcPts val="0"/>
              </a:spcBef>
              <a:buNone/>
              <a:defRPr sz="1200">
                <a:solidFill>
                  <a:srgbClr val="888888"/>
                </a:solidFill>
                <a:latin typeface="Candara"/>
                <a:ea typeface="Candara"/>
                <a:cs typeface="Candara"/>
                <a:sym typeface="Candara"/>
              </a:defRPr>
            </a:lvl3pPr>
            <a:lvl4pPr marL="0" lvl="3" indent="0" algn="r">
              <a:spcBef>
                <a:spcPts val="0"/>
              </a:spcBef>
              <a:buNone/>
              <a:defRPr sz="1200">
                <a:solidFill>
                  <a:srgbClr val="888888"/>
                </a:solidFill>
                <a:latin typeface="Candara"/>
                <a:ea typeface="Candara"/>
                <a:cs typeface="Candara"/>
                <a:sym typeface="Candara"/>
              </a:defRPr>
            </a:lvl4pPr>
            <a:lvl5pPr marL="0" lvl="4" indent="0" algn="r">
              <a:spcBef>
                <a:spcPts val="0"/>
              </a:spcBef>
              <a:buNone/>
              <a:defRPr sz="1200">
                <a:solidFill>
                  <a:srgbClr val="888888"/>
                </a:solidFill>
                <a:latin typeface="Candara"/>
                <a:ea typeface="Candara"/>
                <a:cs typeface="Candara"/>
                <a:sym typeface="Candara"/>
              </a:defRPr>
            </a:lvl5pPr>
            <a:lvl6pPr marL="0" lvl="5" indent="0" algn="r">
              <a:spcBef>
                <a:spcPts val="0"/>
              </a:spcBef>
              <a:buNone/>
              <a:defRPr sz="1200">
                <a:solidFill>
                  <a:srgbClr val="888888"/>
                </a:solidFill>
                <a:latin typeface="Candara"/>
                <a:ea typeface="Candara"/>
                <a:cs typeface="Candara"/>
                <a:sym typeface="Candara"/>
              </a:defRPr>
            </a:lvl6pPr>
            <a:lvl7pPr marL="0" lvl="6" indent="0" algn="r">
              <a:spcBef>
                <a:spcPts val="0"/>
              </a:spcBef>
              <a:buNone/>
              <a:defRPr sz="1200">
                <a:solidFill>
                  <a:srgbClr val="888888"/>
                </a:solidFill>
                <a:latin typeface="Candara"/>
                <a:ea typeface="Candara"/>
                <a:cs typeface="Candara"/>
                <a:sym typeface="Candara"/>
              </a:defRPr>
            </a:lvl7pPr>
            <a:lvl8pPr marL="0" lvl="7" indent="0" algn="r">
              <a:spcBef>
                <a:spcPts val="0"/>
              </a:spcBef>
              <a:buNone/>
              <a:defRPr sz="1200">
                <a:solidFill>
                  <a:srgbClr val="888888"/>
                </a:solidFill>
                <a:latin typeface="Candara"/>
                <a:ea typeface="Candara"/>
                <a:cs typeface="Candara"/>
                <a:sym typeface="Candara"/>
              </a:defRPr>
            </a:lvl8pPr>
            <a:lvl9pPr marL="0" lvl="8" indent="0" algn="r">
              <a:spcBef>
                <a:spcPts val="0"/>
              </a:spcBef>
              <a:buNone/>
              <a:defRPr sz="1200">
                <a:solidFill>
                  <a:srgbClr val="888888"/>
                </a:solidFill>
                <a:latin typeface="Candara"/>
                <a:ea typeface="Candara"/>
                <a:cs typeface="Candara"/>
                <a:sym typeface="Candara"/>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s-MX" sz="1200" b="0" i="0" u="none" strike="noStrike" kern="0" cap="none" spc="0" normalizeH="0" baseline="0" noProof="0">
                <a:ln>
                  <a:noFill/>
                </a:ln>
                <a:solidFill>
                  <a:srgbClr val="888888"/>
                </a:solidFill>
                <a:effectLst/>
                <a:uLnTx/>
                <a:uFillTx/>
                <a:latin typeface="Candara"/>
                <a:sym typeface="Candara"/>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‹Nº›</a:t>
            </a:fld>
            <a:endParaRPr kumimoji="0" sz="1200" b="0" i="0" u="none" strike="noStrike" kern="0" cap="none" spc="0" normalizeH="0" baseline="0" noProof="0" dirty="0">
              <a:ln>
                <a:noFill/>
              </a:ln>
              <a:solidFill>
                <a:srgbClr val="888888"/>
              </a:solidFill>
              <a:effectLst/>
              <a:uLnTx/>
              <a:uFillTx/>
              <a:latin typeface="Candara"/>
              <a:sym typeface="Candara"/>
            </a:endParaRPr>
          </a:p>
        </p:txBody>
      </p:sp>
      <p:sp>
        <p:nvSpPr>
          <p:cNvPr id="43" name="Google Shape;43;p103"/>
          <p:cNvSpPr txBox="1">
            <a:spLocks noGrp="1"/>
          </p:cNvSpPr>
          <p:nvPr>
            <p:ph type="body" idx="2"/>
          </p:nvPr>
        </p:nvSpPr>
        <p:spPr>
          <a:xfrm>
            <a:off x="334193" y="1314971"/>
            <a:ext cx="8352606" cy="1698927"/>
          </a:xfrm>
          <a:prstGeom prst="rect">
            <a:avLst/>
          </a:prstGeom>
          <a:noFill/>
          <a:ln>
            <a:noFill/>
          </a:ln>
        </p:spPr>
        <p:txBody>
          <a:bodyPr spcFirstLastPara="1" wrap="square" lIns="91425" tIns="45700" rIns="91425" bIns="45700" anchor="t" anchorCtr="0">
            <a:spAutoFit/>
          </a:bodyPr>
          <a:lstStyle>
            <a:lvl1pPr marL="457200" lvl="0" indent="-228600" algn="l">
              <a:spcBef>
                <a:spcPts val="360"/>
              </a:spcBef>
              <a:spcAft>
                <a:spcPts val="0"/>
              </a:spcAft>
              <a:buClr>
                <a:srgbClr val="262626"/>
              </a:buClr>
              <a:buSzPts val="1800"/>
              <a:buNone/>
              <a:defRPr sz="1800" b="1">
                <a:solidFill>
                  <a:srgbClr val="262626"/>
                </a:solidFill>
                <a:latin typeface="Candara"/>
                <a:ea typeface="Candara"/>
                <a:cs typeface="Candara"/>
                <a:sym typeface="Candara"/>
              </a:defRPr>
            </a:lvl1pPr>
            <a:lvl2pPr marL="914400" lvl="1" indent="-228600" algn="l">
              <a:spcBef>
                <a:spcPts val="360"/>
              </a:spcBef>
              <a:spcAft>
                <a:spcPts val="0"/>
              </a:spcAft>
              <a:buClr>
                <a:schemeClr val="dk1"/>
              </a:buClr>
              <a:buSzPts val="1800"/>
              <a:buNone/>
              <a:defRPr sz="1800">
                <a:latin typeface="Candara"/>
                <a:ea typeface="Candara"/>
                <a:cs typeface="Candara"/>
                <a:sym typeface="Candara"/>
              </a:defRPr>
            </a:lvl2pPr>
            <a:lvl3pPr marL="1371600" lvl="2" indent="-228600" algn="l">
              <a:spcBef>
                <a:spcPts val="360"/>
              </a:spcBef>
              <a:spcAft>
                <a:spcPts val="0"/>
              </a:spcAft>
              <a:buClr>
                <a:schemeClr val="dk1"/>
              </a:buClr>
              <a:buSzPts val="1800"/>
              <a:buNone/>
              <a:defRPr sz="1800">
                <a:latin typeface="Candara"/>
                <a:ea typeface="Candara"/>
                <a:cs typeface="Candara"/>
                <a:sym typeface="Candara"/>
              </a:defRPr>
            </a:lvl3pPr>
            <a:lvl4pPr marL="1828800" lvl="3" indent="-228600" algn="l">
              <a:spcBef>
                <a:spcPts val="360"/>
              </a:spcBef>
              <a:spcAft>
                <a:spcPts val="0"/>
              </a:spcAft>
              <a:buClr>
                <a:schemeClr val="dk1"/>
              </a:buClr>
              <a:buSzPts val="1800"/>
              <a:buNone/>
              <a:defRPr sz="1800">
                <a:latin typeface="Candara"/>
                <a:ea typeface="Candara"/>
                <a:cs typeface="Candara"/>
                <a:sym typeface="Candara"/>
              </a:defRPr>
            </a:lvl4pPr>
            <a:lvl5pPr marL="2286000" lvl="4" indent="-228600" algn="l">
              <a:spcBef>
                <a:spcPts val="360"/>
              </a:spcBef>
              <a:spcAft>
                <a:spcPts val="0"/>
              </a:spcAft>
              <a:buClr>
                <a:schemeClr val="dk1"/>
              </a:buClr>
              <a:buSzPts val="1800"/>
              <a:buNone/>
              <a:defRPr sz="1800">
                <a:latin typeface="Candara"/>
                <a:ea typeface="Candara"/>
                <a:cs typeface="Candara"/>
                <a:sym typeface="Candara"/>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61323156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Contenido">
  <p:cSld name="Contenido">
    <p:spTree>
      <p:nvGrpSpPr>
        <p:cNvPr id="1" name="Shape 44"/>
        <p:cNvGrpSpPr/>
        <p:nvPr/>
      </p:nvGrpSpPr>
      <p:grpSpPr>
        <a:xfrm>
          <a:off x="0" y="0"/>
          <a:ext cx="0" cy="0"/>
          <a:chOff x="0" y="0"/>
          <a:chExt cx="0" cy="0"/>
        </a:xfrm>
      </p:grpSpPr>
      <p:sp>
        <p:nvSpPr>
          <p:cNvPr id="45" name="Google Shape;45;p104"/>
          <p:cNvSpPr txBox="1">
            <a:spLocks noGrp="1"/>
          </p:cNvSpPr>
          <p:nvPr>
            <p:ph type="body" idx="1"/>
          </p:nvPr>
        </p:nvSpPr>
        <p:spPr>
          <a:xfrm>
            <a:off x="494268" y="1315964"/>
            <a:ext cx="8321247" cy="4602548"/>
          </a:xfrm>
          <a:prstGeom prst="rect">
            <a:avLst/>
          </a:prstGeom>
          <a:noFill/>
          <a:ln>
            <a:noFill/>
          </a:ln>
        </p:spPr>
        <p:txBody>
          <a:bodyPr spcFirstLastPara="1" wrap="square" lIns="91425" tIns="45700" rIns="91425" bIns="45700" anchor="t" anchorCtr="0">
            <a:normAutofit/>
          </a:bodyPr>
          <a:lstStyle>
            <a:lvl1pPr marL="457200" lvl="0" indent="-228600" algn="just">
              <a:spcBef>
                <a:spcPts val="320"/>
              </a:spcBef>
              <a:spcAft>
                <a:spcPts val="0"/>
              </a:spcAft>
              <a:buClr>
                <a:srgbClr val="0C0C0C"/>
              </a:buClr>
              <a:buSzPts val="1600"/>
              <a:buNone/>
              <a:defRPr sz="1600">
                <a:solidFill>
                  <a:srgbClr val="0C0C0C"/>
                </a:solidFill>
                <a:latin typeface="Candara"/>
                <a:ea typeface="Candara"/>
                <a:cs typeface="Candara"/>
                <a:sym typeface="Candara"/>
              </a:defRPr>
            </a:lvl1pPr>
            <a:lvl2pPr marL="914400" lvl="1" indent="-330200" algn="just">
              <a:spcBef>
                <a:spcPts val="320"/>
              </a:spcBef>
              <a:spcAft>
                <a:spcPts val="0"/>
              </a:spcAft>
              <a:buClr>
                <a:srgbClr val="0C0C0C"/>
              </a:buClr>
              <a:buSzPts val="1600"/>
              <a:buFont typeface="Candara"/>
              <a:buChar char="•"/>
              <a:defRPr sz="1600">
                <a:solidFill>
                  <a:srgbClr val="0C0C0C"/>
                </a:solidFill>
                <a:latin typeface="Candara"/>
                <a:ea typeface="Candara"/>
                <a:cs typeface="Candara"/>
                <a:sym typeface="Candara"/>
              </a:defRPr>
            </a:lvl2pPr>
            <a:lvl3pPr marL="1371600" lvl="2" indent="-330200" algn="just">
              <a:spcBef>
                <a:spcPts val="320"/>
              </a:spcBef>
              <a:spcAft>
                <a:spcPts val="0"/>
              </a:spcAft>
              <a:buClr>
                <a:srgbClr val="0C0C0C"/>
              </a:buClr>
              <a:buSzPts val="1600"/>
              <a:buFont typeface="Candara"/>
              <a:buChar char="•"/>
              <a:defRPr sz="1600">
                <a:solidFill>
                  <a:srgbClr val="0C0C0C"/>
                </a:solidFill>
                <a:latin typeface="Candara"/>
                <a:ea typeface="Candara"/>
                <a:cs typeface="Candara"/>
                <a:sym typeface="Candara"/>
              </a:defRPr>
            </a:lvl3pPr>
            <a:lvl4pPr marL="1828800" lvl="3" indent="-330200" algn="just">
              <a:spcBef>
                <a:spcPts val="320"/>
              </a:spcBef>
              <a:spcAft>
                <a:spcPts val="0"/>
              </a:spcAft>
              <a:buClr>
                <a:srgbClr val="0C0C0C"/>
              </a:buClr>
              <a:buSzPts val="1600"/>
              <a:buFont typeface="Candara"/>
              <a:buChar char="•"/>
              <a:defRPr sz="1600">
                <a:solidFill>
                  <a:srgbClr val="0C0C0C"/>
                </a:solidFill>
                <a:latin typeface="Candara"/>
                <a:ea typeface="Candara"/>
                <a:cs typeface="Candara"/>
                <a:sym typeface="Candara"/>
              </a:defRPr>
            </a:lvl4pPr>
            <a:lvl5pPr marL="2286000" lvl="4" indent="-330200" algn="just">
              <a:spcBef>
                <a:spcPts val="320"/>
              </a:spcBef>
              <a:spcAft>
                <a:spcPts val="0"/>
              </a:spcAft>
              <a:buClr>
                <a:srgbClr val="0C0C0C"/>
              </a:buClr>
              <a:buSzPts val="1600"/>
              <a:buFont typeface="Candara"/>
              <a:buChar char="•"/>
              <a:defRPr sz="1600">
                <a:solidFill>
                  <a:srgbClr val="0C0C0C"/>
                </a:solidFill>
                <a:latin typeface="Candara"/>
                <a:ea typeface="Candara"/>
                <a:cs typeface="Candara"/>
                <a:sym typeface="Candara"/>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6" name="Google Shape;46;p104"/>
          <p:cNvSpPr txBox="1">
            <a:spLocks noGrp="1"/>
          </p:cNvSpPr>
          <p:nvPr>
            <p:ph type="body" idx="2"/>
          </p:nvPr>
        </p:nvSpPr>
        <p:spPr>
          <a:xfrm>
            <a:off x="494269" y="677390"/>
            <a:ext cx="8321247" cy="419100"/>
          </a:xfrm>
          <a:prstGeom prst="rect">
            <a:avLst/>
          </a:prstGeom>
          <a:noFill/>
          <a:ln>
            <a:noFill/>
          </a:ln>
        </p:spPr>
        <p:txBody>
          <a:bodyPr spcFirstLastPara="1" wrap="square" lIns="91425" tIns="45700" rIns="91425" bIns="45700" anchor="t" anchorCtr="0">
            <a:normAutofit/>
          </a:bodyPr>
          <a:lstStyle>
            <a:lvl1pPr marL="457200" lvl="0" indent="-228600" algn="l">
              <a:spcBef>
                <a:spcPts val="480"/>
              </a:spcBef>
              <a:spcAft>
                <a:spcPts val="0"/>
              </a:spcAft>
              <a:buClr>
                <a:srgbClr val="0C0C0C"/>
              </a:buClr>
              <a:buSzPts val="2400"/>
              <a:buNone/>
              <a:defRPr sz="2400" b="1">
                <a:solidFill>
                  <a:srgbClr val="0C0C0C"/>
                </a:solidFill>
                <a:latin typeface="Candara"/>
                <a:ea typeface="Candara"/>
                <a:cs typeface="Candara"/>
                <a:sym typeface="Candara"/>
              </a:defRPr>
            </a:lvl1pPr>
            <a:lvl2pPr marL="914400" lvl="1" indent="-330200" algn="l">
              <a:spcBef>
                <a:spcPts val="320"/>
              </a:spcBef>
              <a:spcAft>
                <a:spcPts val="0"/>
              </a:spcAft>
              <a:buClr>
                <a:srgbClr val="6E56A0"/>
              </a:buClr>
              <a:buSzPts val="1600"/>
              <a:buChar char="–"/>
              <a:defRPr sz="1600" b="1">
                <a:solidFill>
                  <a:srgbClr val="6E56A0"/>
                </a:solidFill>
                <a:latin typeface="Century Gothic"/>
                <a:ea typeface="Century Gothic"/>
                <a:cs typeface="Century Gothic"/>
                <a:sym typeface="Century Gothic"/>
              </a:defRPr>
            </a:lvl2pPr>
            <a:lvl3pPr marL="1371600" lvl="2" indent="-330200" algn="l">
              <a:spcBef>
                <a:spcPts val="320"/>
              </a:spcBef>
              <a:spcAft>
                <a:spcPts val="0"/>
              </a:spcAft>
              <a:buClr>
                <a:srgbClr val="6E56A0"/>
              </a:buClr>
              <a:buSzPts val="1600"/>
              <a:buChar char="•"/>
              <a:defRPr sz="1600" b="1">
                <a:solidFill>
                  <a:srgbClr val="6E56A0"/>
                </a:solidFill>
                <a:latin typeface="Century Gothic"/>
                <a:ea typeface="Century Gothic"/>
                <a:cs typeface="Century Gothic"/>
                <a:sym typeface="Century Gothic"/>
              </a:defRPr>
            </a:lvl3pPr>
            <a:lvl4pPr marL="1828800" lvl="3" indent="-330200" algn="l">
              <a:spcBef>
                <a:spcPts val="320"/>
              </a:spcBef>
              <a:spcAft>
                <a:spcPts val="0"/>
              </a:spcAft>
              <a:buClr>
                <a:srgbClr val="6E56A0"/>
              </a:buClr>
              <a:buSzPts val="1600"/>
              <a:buChar char="–"/>
              <a:defRPr sz="1600" b="1">
                <a:solidFill>
                  <a:srgbClr val="6E56A0"/>
                </a:solidFill>
                <a:latin typeface="Century Gothic"/>
                <a:ea typeface="Century Gothic"/>
                <a:cs typeface="Century Gothic"/>
                <a:sym typeface="Century Gothic"/>
              </a:defRPr>
            </a:lvl4pPr>
            <a:lvl5pPr marL="2286000" lvl="4" indent="-330200" algn="l">
              <a:spcBef>
                <a:spcPts val="320"/>
              </a:spcBef>
              <a:spcAft>
                <a:spcPts val="0"/>
              </a:spcAft>
              <a:buClr>
                <a:srgbClr val="6E56A0"/>
              </a:buClr>
              <a:buSzPts val="1600"/>
              <a:buChar char="»"/>
              <a:defRPr sz="1600" b="1">
                <a:solidFill>
                  <a:srgbClr val="6E56A0"/>
                </a:solidFill>
                <a:latin typeface="Century Gothic"/>
                <a:ea typeface="Century Gothic"/>
                <a:cs typeface="Century Gothic"/>
                <a:sym typeface="Century Gothic"/>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7" name="Google Shape;47;p10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888888"/>
                </a:solidFill>
                <a:latin typeface="Candara"/>
                <a:ea typeface="Candara"/>
                <a:cs typeface="Candara"/>
                <a:sym typeface="Candara"/>
              </a:defRPr>
            </a:lvl1pPr>
            <a:lvl2pPr marL="0" lvl="1" indent="0" algn="r">
              <a:spcBef>
                <a:spcPts val="0"/>
              </a:spcBef>
              <a:buNone/>
              <a:defRPr sz="1200">
                <a:solidFill>
                  <a:srgbClr val="888888"/>
                </a:solidFill>
                <a:latin typeface="Candara"/>
                <a:ea typeface="Candara"/>
                <a:cs typeface="Candara"/>
                <a:sym typeface="Candara"/>
              </a:defRPr>
            </a:lvl2pPr>
            <a:lvl3pPr marL="0" lvl="2" indent="0" algn="r">
              <a:spcBef>
                <a:spcPts val="0"/>
              </a:spcBef>
              <a:buNone/>
              <a:defRPr sz="1200">
                <a:solidFill>
                  <a:srgbClr val="888888"/>
                </a:solidFill>
                <a:latin typeface="Candara"/>
                <a:ea typeface="Candara"/>
                <a:cs typeface="Candara"/>
                <a:sym typeface="Candara"/>
              </a:defRPr>
            </a:lvl3pPr>
            <a:lvl4pPr marL="0" lvl="3" indent="0" algn="r">
              <a:spcBef>
                <a:spcPts val="0"/>
              </a:spcBef>
              <a:buNone/>
              <a:defRPr sz="1200">
                <a:solidFill>
                  <a:srgbClr val="888888"/>
                </a:solidFill>
                <a:latin typeface="Candara"/>
                <a:ea typeface="Candara"/>
                <a:cs typeface="Candara"/>
                <a:sym typeface="Candara"/>
              </a:defRPr>
            </a:lvl4pPr>
            <a:lvl5pPr marL="0" lvl="4" indent="0" algn="r">
              <a:spcBef>
                <a:spcPts val="0"/>
              </a:spcBef>
              <a:buNone/>
              <a:defRPr sz="1200">
                <a:solidFill>
                  <a:srgbClr val="888888"/>
                </a:solidFill>
                <a:latin typeface="Candara"/>
                <a:ea typeface="Candara"/>
                <a:cs typeface="Candara"/>
                <a:sym typeface="Candara"/>
              </a:defRPr>
            </a:lvl5pPr>
            <a:lvl6pPr marL="0" lvl="5" indent="0" algn="r">
              <a:spcBef>
                <a:spcPts val="0"/>
              </a:spcBef>
              <a:buNone/>
              <a:defRPr sz="1200">
                <a:solidFill>
                  <a:srgbClr val="888888"/>
                </a:solidFill>
                <a:latin typeface="Candara"/>
                <a:ea typeface="Candara"/>
                <a:cs typeface="Candara"/>
                <a:sym typeface="Candara"/>
              </a:defRPr>
            </a:lvl6pPr>
            <a:lvl7pPr marL="0" lvl="6" indent="0" algn="r">
              <a:spcBef>
                <a:spcPts val="0"/>
              </a:spcBef>
              <a:buNone/>
              <a:defRPr sz="1200">
                <a:solidFill>
                  <a:srgbClr val="888888"/>
                </a:solidFill>
                <a:latin typeface="Candara"/>
                <a:ea typeface="Candara"/>
                <a:cs typeface="Candara"/>
                <a:sym typeface="Candara"/>
              </a:defRPr>
            </a:lvl7pPr>
            <a:lvl8pPr marL="0" lvl="7" indent="0" algn="r">
              <a:spcBef>
                <a:spcPts val="0"/>
              </a:spcBef>
              <a:buNone/>
              <a:defRPr sz="1200">
                <a:solidFill>
                  <a:srgbClr val="888888"/>
                </a:solidFill>
                <a:latin typeface="Candara"/>
                <a:ea typeface="Candara"/>
                <a:cs typeface="Candara"/>
                <a:sym typeface="Candara"/>
              </a:defRPr>
            </a:lvl8pPr>
            <a:lvl9pPr marL="0" lvl="8" indent="0" algn="r">
              <a:spcBef>
                <a:spcPts val="0"/>
              </a:spcBef>
              <a:buNone/>
              <a:defRPr sz="1200">
                <a:solidFill>
                  <a:srgbClr val="888888"/>
                </a:solidFill>
                <a:latin typeface="Candara"/>
                <a:ea typeface="Candara"/>
                <a:cs typeface="Candara"/>
                <a:sym typeface="Candara"/>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s-MX" sz="1200" b="0" i="0" u="none" strike="noStrike" kern="0" cap="none" spc="0" normalizeH="0" baseline="0" noProof="0">
                <a:ln>
                  <a:noFill/>
                </a:ln>
                <a:solidFill>
                  <a:srgbClr val="888888"/>
                </a:solidFill>
                <a:effectLst/>
                <a:uLnTx/>
                <a:uFillTx/>
                <a:latin typeface="Candara"/>
                <a:sym typeface="Candara"/>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‹Nº›</a:t>
            </a:fld>
            <a:endParaRPr kumimoji="0" sz="1200" b="0" i="0" u="none" strike="noStrike" kern="0" cap="none" spc="0" normalizeH="0" baseline="0" noProof="0" dirty="0">
              <a:ln>
                <a:noFill/>
              </a:ln>
              <a:solidFill>
                <a:srgbClr val="888888"/>
              </a:solidFill>
              <a:effectLst/>
              <a:uLnTx/>
              <a:uFillTx/>
              <a:latin typeface="Candara"/>
              <a:sym typeface="Candara"/>
            </a:endParaRPr>
          </a:p>
        </p:txBody>
      </p:sp>
    </p:spTree>
    <p:extLst>
      <p:ext uri="{BB962C8B-B14F-4D97-AF65-F5344CB8AC3E}">
        <p14:creationId xmlns:p14="http://schemas.microsoft.com/office/powerpoint/2010/main" val="22155060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image" Target="../media/image4.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_rels/slideMaster10.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9.jpeg"/><Relationship Id="rId2" Type="http://schemas.openxmlformats.org/officeDocument/2006/relationships/theme" Target="../theme/theme10.xml"/><Relationship Id="rId1" Type="http://schemas.openxmlformats.org/officeDocument/2006/relationships/slideLayout" Target="../slideLayouts/slideLayout30.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0.png"/></Relationships>
</file>

<file path=ppt/slideMasters/_rels/slideMaster11.xml.rels><?xml version="1.0" encoding="UTF-8" standalone="yes"?>
<Relationships xmlns="http://schemas.openxmlformats.org/package/2006/relationships"><Relationship Id="rId3" Type="http://schemas.openxmlformats.org/officeDocument/2006/relationships/slideLayout" Target="../slideLayouts/slideLayout33.xml"/><Relationship Id="rId7" Type="http://schemas.openxmlformats.org/officeDocument/2006/relationships/image" Target="../media/image10.png"/><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Layout" Target="../slideLayouts/slideLayout36.xml"/><Relationship Id="rId7" Type="http://schemas.openxmlformats.org/officeDocument/2006/relationships/image" Target="../media/image1.jpg"/><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theme" Target="../theme/theme12.xml"/><Relationship Id="rId11" Type="http://schemas.openxmlformats.org/officeDocument/2006/relationships/image" Target="../media/image4.jpg"/><Relationship Id="rId5" Type="http://schemas.openxmlformats.org/officeDocument/2006/relationships/slideLayout" Target="../slideLayouts/slideLayout38.xml"/><Relationship Id="rId10" Type="http://schemas.openxmlformats.org/officeDocument/2006/relationships/image" Target="../media/image14.jpeg"/><Relationship Id="rId4" Type="http://schemas.openxmlformats.org/officeDocument/2006/relationships/slideLayout" Target="../slideLayouts/slideLayout37.xml"/><Relationship Id="rId9" Type="http://schemas.openxmlformats.org/officeDocument/2006/relationships/image" Target="../media/image6.png"/></Relationships>
</file>

<file path=ppt/slideMasters/_rels/slideMaster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3.xml"/><Relationship Id="rId1" Type="http://schemas.openxmlformats.org/officeDocument/2006/relationships/slideLayout" Target="../slideLayouts/slideLayout39.xml"/><Relationship Id="rId5" Type="http://schemas.openxmlformats.org/officeDocument/2006/relationships/image" Target="../media/image4.jpg"/><Relationship Id="rId4" Type="http://schemas.openxmlformats.org/officeDocument/2006/relationships/image" Target="../media/image13.jpeg"/></Relationships>
</file>

<file path=ppt/slideMasters/_rels/slideMaster14.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theme" Target="../theme/theme14.xml"/><Relationship Id="rId7" Type="http://schemas.openxmlformats.org/officeDocument/2006/relationships/image" Target="../media/image8.png"/><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6.png"/></Relationships>
</file>

<file path=ppt/slideMasters/_rels/slideMaster15.xml.rels><?xml version="1.0" encoding="UTF-8" standalone="yes"?>
<Relationships xmlns="http://schemas.openxmlformats.org/package/2006/relationships"><Relationship Id="rId3" Type="http://schemas.openxmlformats.org/officeDocument/2006/relationships/slideLayout" Target="../slideLayouts/slideLayout44.xml"/><Relationship Id="rId7" Type="http://schemas.openxmlformats.org/officeDocument/2006/relationships/image" Target="../media/image10.png"/><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theme" Target="../theme/theme15.xml"/></Relationships>
</file>

<file path=ppt/slideMasters/_rels/slideMaster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6.xml"/><Relationship Id="rId1" Type="http://schemas.openxmlformats.org/officeDocument/2006/relationships/slideLayout" Target="../slideLayouts/slideLayout45.xml"/><Relationship Id="rId5" Type="http://schemas.openxmlformats.org/officeDocument/2006/relationships/image" Target="../media/image4.jpg"/><Relationship Id="rId4" Type="http://schemas.openxmlformats.org/officeDocument/2006/relationships/image" Target="../media/image3.jpeg"/></Relationships>
</file>

<file path=ppt/slideMasters/_rels/slideMaster17.xml.rels><?xml version="1.0" encoding="UTF-8" standalone="yes"?>
<Relationships xmlns="http://schemas.openxmlformats.org/package/2006/relationships"><Relationship Id="rId3" Type="http://schemas.openxmlformats.org/officeDocument/2006/relationships/theme" Target="../theme/theme17.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image" Target="../media/image4.jpg"/><Relationship Id="rId5" Type="http://schemas.openxmlformats.org/officeDocument/2006/relationships/image" Target="../media/image3.jpeg"/><Relationship Id="rId4" Type="http://schemas.openxmlformats.org/officeDocument/2006/relationships/image" Target="../media/image1.jpg"/></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image" Target="../media/image10.png"/><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theme" Target="../theme/theme18.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5" Type="http://schemas.openxmlformats.org/officeDocument/2006/relationships/image" Target="../media/image15.jpeg"/><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 Id="rId14" Type="http://schemas.openxmlformats.org/officeDocument/2006/relationships/image" Target="../media/image8.png"/></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image" Target="../media/image10.png"/><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theme" Target="../theme/theme19.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5" Type="http://schemas.openxmlformats.org/officeDocument/2006/relationships/image" Target="../media/image15.jpeg"/><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openxmlformats.org/officeDocument/2006/relationships/image" Target="../media/image8.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theme" Target="../theme/theme2.xml"/><Relationship Id="rId1" Type="http://schemas.openxmlformats.org/officeDocument/2006/relationships/slideLayout" Target="../slideLayouts/slideLayout11.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7.png"/></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image" Target="../media/image10.png"/><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theme" Target="../theme/theme20.xml"/><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5" Type="http://schemas.openxmlformats.org/officeDocument/2006/relationships/image" Target="../media/image15.jpeg"/><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 Id="rId14" Type="http://schemas.openxmlformats.org/officeDocument/2006/relationships/image" Target="../media/image8.png"/></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image" Target="../media/image10.png"/><Relationship Id="rId3" Type="http://schemas.openxmlformats.org/officeDocument/2006/relationships/slideLayout" Target="../slideLayouts/slideLayout83.xml"/><Relationship Id="rId7" Type="http://schemas.openxmlformats.org/officeDocument/2006/relationships/slideLayout" Target="../slideLayouts/slideLayout87.xml"/><Relationship Id="rId12" Type="http://schemas.openxmlformats.org/officeDocument/2006/relationships/theme" Target="../theme/theme21.xml"/><Relationship Id="rId2" Type="http://schemas.openxmlformats.org/officeDocument/2006/relationships/slideLayout" Target="../slideLayouts/slideLayout82.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5" Type="http://schemas.openxmlformats.org/officeDocument/2006/relationships/slideLayout" Target="../slideLayouts/slideLayout85.xml"/><Relationship Id="rId15" Type="http://schemas.openxmlformats.org/officeDocument/2006/relationships/image" Target="../media/image15.jpeg"/><Relationship Id="rId10" Type="http://schemas.openxmlformats.org/officeDocument/2006/relationships/slideLayout" Target="../slideLayouts/slideLayout90.xml"/><Relationship Id="rId4" Type="http://schemas.openxmlformats.org/officeDocument/2006/relationships/slideLayout" Target="../slideLayouts/slideLayout84.xml"/><Relationship Id="rId9" Type="http://schemas.openxmlformats.org/officeDocument/2006/relationships/slideLayout" Target="../slideLayouts/slideLayout89.xml"/><Relationship Id="rId14" Type="http://schemas.openxmlformats.org/officeDocument/2006/relationships/image" Target="../media/image8.png"/></Relationships>
</file>

<file path=ppt/slideMasters/_rels/slideMaster22.xml.rels><?xml version="1.0" encoding="UTF-8" standalone="yes"?>
<Relationships xmlns="http://schemas.openxmlformats.org/package/2006/relationships"><Relationship Id="rId8" Type="http://schemas.openxmlformats.org/officeDocument/2006/relationships/image" Target="../media/image16.jpg"/><Relationship Id="rId3" Type="http://schemas.openxmlformats.org/officeDocument/2006/relationships/slideLayout" Target="../slideLayouts/slideLayout94.xml"/><Relationship Id="rId7" Type="http://schemas.openxmlformats.org/officeDocument/2006/relationships/theme" Target="../theme/theme22.xml"/><Relationship Id="rId2" Type="http://schemas.openxmlformats.org/officeDocument/2006/relationships/slideLayout" Target="../slideLayouts/slideLayout93.xml"/><Relationship Id="rId1" Type="http://schemas.openxmlformats.org/officeDocument/2006/relationships/slideLayout" Target="../slideLayouts/slideLayout92.xml"/><Relationship Id="rId6" Type="http://schemas.openxmlformats.org/officeDocument/2006/relationships/slideLayout" Target="../slideLayouts/slideLayout97.xml"/><Relationship Id="rId5" Type="http://schemas.openxmlformats.org/officeDocument/2006/relationships/slideLayout" Target="../slideLayouts/slideLayout96.xml"/><Relationship Id="rId10" Type="http://schemas.openxmlformats.org/officeDocument/2006/relationships/image" Target="../media/image11.png"/><Relationship Id="rId4" Type="http://schemas.openxmlformats.org/officeDocument/2006/relationships/slideLayout" Target="../slideLayouts/slideLayout95.xml"/><Relationship Id="rId9" Type="http://schemas.openxmlformats.org/officeDocument/2006/relationships/image" Target="../media/image6.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theme" Target="../theme/theme3.xm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image" Target="../media/image9.jpeg"/></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15.xml"/><Relationship Id="rId7" Type="http://schemas.openxmlformats.org/officeDocument/2006/relationships/image" Target="../media/image1.jp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theme" Target="../theme/theme4.xml"/><Relationship Id="rId5" Type="http://schemas.openxmlformats.org/officeDocument/2006/relationships/slideLayout" Target="../slideLayouts/slideLayout17.xml"/><Relationship Id="rId4" Type="http://schemas.openxmlformats.org/officeDocument/2006/relationships/slideLayout" Target="../slideLayouts/slideLayout16.xml"/><Relationship Id="rId9" Type="http://schemas.openxmlformats.org/officeDocument/2006/relationships/image" Target="../media/image11.png"/></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0.xml"/><Relationship Id="rId7" Type="http://schemas.openxmlformats.org/officeDocument/2006/relationships/image" Target="../media/image4.jpg"/><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12.jpeg"/><Relationship Id="rId5" Type="http://schemas.openxmlformats.org/officeDocument/2006/relationships/image" Target="../media/image1.jp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theme" Target="../theme/theme6.xml"/><Relationship Id="rId7" Type="http://schemas.openxmlformats.org/officeDocument/2006/relationships/image" Target="../media/image8.png"/><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6.png"/></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theme" Target="../theme/theme7.xml"/><Relationship Id="rId1" Type="http://schemas.openxmlformats.org/officeDocument/2006/relationships/slideLayout" Target="../slideLayouts/slideLayout23.xml"/><Relationship Id="rId5" Type="http://schemas.openxmlformats.org/officeDocument/2006/relationships/image" Target="../media/image10.png"/><Relationship Id="rId4" Type="http://schemas.openxmlformats.org/officeDocument/2006/relationships/image" Target="../media/image9.jpeg"/></Relationships>
</file>

<file path=ppt/slideMasters/_rels/slideMaster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26.xml"/><Relationship Id="rId7" Type="http://schemas.openxmlformats.org/officeDocument/2006/relationships/image" Target="../media/image11.png"/><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1.jpg"/><Relationship Id="rId5" Type="http://schemas.openxmlformats.org/officeDocument/2006/relationships/theme" Target="../theme/theme8.xml"/><Relationship Id="rId4" Type="http://schemas.openxmlformats.org/officeDocument/2006/relationships/slideLayout" Target="../slideLayouts/slideLayout27.xml"/></Relationships>
</file>

<file path=ppt/slideMasters/_rels/slideMaster9.xml.rels><?xml version="1.0" encoding="UTF-8" standalone="yes"?>
<Relationships xmlns="http://schemas.openxmlformats.org/package/2006/relationships"><Relationship Id="rId3" Type="http://schemas.openxmlformats.org/officeDocument/2006/relationships/theme" Target="../theme/theme9.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image" Target="../media/image4.jpg"/><Relationship Id="rId5" Type="http://schemas.openxmlformats.org/officeDocument/2006/relationships/image" Target="../media/image13.jpeg"/><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srcRect/>
          <a:stretch>
            <a:fillRect/>
          </a:stretch>
        </a:blipFill>
        <a:effectLst/>
      </p:bgPr>
    </p:bg>
    <p:spTree>
      <p:nvGrpSpPr>
        <p:cNvPr id="1" name=""/>
        <p:cNvGrpSpPr/>
        <p:nvPr/>
      </p:nvGrpSpPr>
      <p:grpSpPr>
        <a:xfrm>
          <a:off x="0" y="0"/>
          <a:ext cx="0" cy="0"/>
          <a:chOff x="0" y="0"/>
          <a:chExt cx="0" cy="0"/>
        </a:xfrm>
      </p:grpSpPr>
      <p:sp>
        <p:nvSpPr>
          <p:cNvPr id="10" name="Rectángulo 9"/>
          <p:cNvSpPr/>
          <p:nvPr userDrawn="1"/>
        </p:nvSpPr>
        <p:spPr>
          <a:xfrm>
            <a:off x="-1" y="0"/>
            <a:ext cx="9143999" cy="6858000"/>
          </a:xfrm>
          <a:prstGeom prst="rect">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MX" dirty="0"/>
          </a:p>
        </p:txBody>
      </p:sp>
      <p:pic>
        <p:nvPicPr>
          <p:cNvPr id="12" name="Imagen 11"/>
          <p:cNvPicPr>
            <a:picLocks noChangeAspect="1"/>
          </p:cNvPicPr>
          <p:nvPr userDrawn="1"/>
        </p:nvPicPr>
        <p:blipFill>
          <a:blip r:embed="rId13">
            <a:extLst>
              <a:ext uri="{BEBA8EAE-BF5A-486C-A8C5-ECC9F3942E4B}">
                <a14:imgProps xmlns:a14="http://schemas.microsoft.com/office/drawing/2010/main">
                  <a14:imgLayer r:embed="rId14">
                    <a14:imgEffect>
                      <a14:saturation sat="114000"/>
                    </a14:imgEffect>
                  </a14:imgLayer>
                </a14:imgProps>
              </a:ext>
            </a:extLst>
          </a:blip>
          <a:stretch>
            <a:fillRect/>
          </a:stretch>
        </p:blipFill>
        <p:spPr>
          <a:xfrm>
            <a:off x="3543882" y="3437071"/>
            <a:ext cx="1655913" cy="2235111"/>
          </a:xfrm>
          <a:prstGeom prst="rect">
            <a:avLst/>
          </a:prstGeom>
          <a:ln>
            <a:noFill/>
          </a:ln>
          <a:effectLst>
            <a:glow rad="127000">
              <a:schemeClr val="accent1">
                <a:alpha val="0"/>
              </a:schemeClr>
            </a:glow>
            <a:outerShdw blurRad="127000" dist="50800" dir="5400000" algn="ctr" rotWithShape="0">
              <a:srgbClr val="000000">
                <a:alpha val="68000"/>
              </a:srgbClr>
            </a:outerShdw>
            <a:reflection stA="34000" endPos="65000" dist="50800" dir="5400000" sy="-100000" algn="bl" rotWithShape="0"/>
            <a:softEdge rad="0"/>
          </a:effectLst>
        </p:spPr>
      </p:pic>
      <p:sp>
        <p:nvSpPr>
          <p:cNvPr id="14" name="2 Rectángulo"/>
          <p:cNvSpPr/>
          <p:nvPr userDrawn="1"/>
        </p:nvSpPr>
        <p:spPr>
          <a:xfrm>
            <a:off x="552" y="759854"/>
            <a:ext cx="9143448" cy="6144660"/>
          </a:xfrm>
          <a:prstGeom prst="rect">
            <a:avLst/>
          </a:prstGeom>
          <a:solidFill>
            <a:schemeClr val="bg1">
              <a:lumMod val="9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Text Placeholder 2"/>
          <p:cNvSpPr>
            <a:spLocks noGrp="1"/>
          </p:cNvSpPr>
          <p:nvPr>
            <p:ph type="body" idx="1"/>
          </p:nvPr>
        </p:nvSpPr>
        <p:spPr>
          <a:xfrm>
            <a:off x="457200" y="1239486"/>
            <a:ext cx="8229600" cy="4525963"/>
          </a:xfrm>
          <a:prstGeom prst="rect">
            <a:avLst/>
          </a:prstGeom>
          <a:ln>
            <a:noFill/>
          </a:ln>
        </p:spPr>
        <p:txBody>
          <a:bodyPr vert="horz" lIns="91440" tIns="45720" rIns="91440" bIns="45720" rtlCol="0">
            <a:normAutofit/>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pic>
        <p:nvPicPr>
          <p:cNvPr id="9" name="Imagen 8"/>
          <p:cNvPicPr>
            <a:picLocks noChangeAspect="1"/>
          </p:cNvPicPr>
          <p:nvPr userDrawn="1"/>
        </p:nvPicPr>
        <p:blipFill rotWithShape="1">
          <a:blip r:embed="rId15" cstate="print">
            <a:extLst>
              <a:ext uri="{28A0092B-C50C-407E-A947-70E740481C1C}">
                <a14:useLocalDpi xmlns:a14="http://schemas.microsoft.com/office/drawing/2010/main" val="0"/>
              </a:ext>
            </a:extLst>
          </a:blip>
          <a:srcRect t="8645" b="10644"/>
          <a:stretch/>
        </p:blipFill>
        <p:spPr>
          <a:xfrm>
            <a:off x="-2" y="-1"/>
            <a:ext cx="2367919" cy="759855"/>
          </a:xfrm>
          <a:prstGeom prst="rect">
            <a:avLst/>
          </a:prstGeom>
        </p:spPr>
      </p:pic>
      <p:pic>
        <p:nvPicPr>
          <p:cNvPr id="13" name="Imagen 12"/>
          <p:cNvPicPr>
            <a:picLocks noChangeAspect="1"/>
          </p:cNvPicPr>
          <p:nvPr userDrawn="1"/>
        </p:nvPicPr>
        <p:blipFill rotWithShape="1">
          <a:blip r:embed="rId16">
            <a:clrChange>
              <a:clrFrom>
                <a:srgbClr val="EAEBED"/>
              </a:clrFrom>
              <a:clrTo>
                <a:srgbClr val="EAEBED">
                  <a:alpha val="0"/>
                </a:srgbClr>
              </a:clrTo>
            </a:clrChange>
            <a:extLst>
              <a:ext uri="{28A0092B-C50C-407E-A947-70E740481C1C}">
                <a14:useLocalDpi xmlns:a14="http://schemas.microsoft.com/office/drawing/2010/main" val="0"/>
              </a:ext>
            </a:extLst>
          </a:blip>
          <a:srcRect l="21007" t="16595" r="13165" b="9678"/>
          <a:stretch/>
        </p:blipFill>
        <p:spPr>
          <a:xfrm>
            <a:off x="232011" y="5575063"/>
            <a:ext cx="1023583" cy="1146412"/>
          </a:xfrm>
          <a:prstGeom prst="rect">
            <a:avLst/>
          </a:prstGeom>
        </p:spPr>
      </p:pic>
    </p:spTree>
    <p:extLst>
      <p:ext uri="{BB962C8B-B14F-4D97-AF65-F5344CB8AC3E}">
        <p14:creationId xmlns:p14="http://schemas.microsoft.com/office/powerpoint/2010/main" val="2213058446"/>
      </p:ext>
    </p:extLst>
  </p:cSld>
  <p:clrMap bg1="lt1" tx1="dk1" bg2="lt2" tx2="dk2" accent1="accent1" accent2="accent2" accent3="accent3" accent4="accent4" accent5="accent5" accent6="accent6" hlink="hlink" folHlink="folHlink"/>
  <p:sldLayoutIdLst>
    <p:sldLayoutId id="2147483696" r:id="rId1"/>
    <p:sldLayoutId id="2147483794" r:id="rId2"/>
    <p:sldLayoutId id="2147483809" r:id="rId3"/>
    <p:sldLayoutId id="2147483810" r:id="rId4"/>
    <p:sldLayoutId id="2147483811" r:id="rId5"/>
    <p:sldLayoutId id="2147483812" r:id="rId6"/>
    <p:sldLayoutId id="2147483813" r:id="rId7"/>
    <p:sldLayoutId id="2147483814" r:id="rId8"/>
    <p:sldLayoutId id="2147483815" r:id="rId9"/>
    <p:sldLayoutId id="2147483816" r:id="rId10"/>
  </p:sldLayoutIdLst>
  <p:timing>
    <p:tnLst>
      <p:par>
        <p:cTn id="1" dur="indefinite" restart="never" nodeType="tmRoot"/>
      </p:par>
    </p:tnLst>
  </p:timing>
  <p:hf hdr="0" ftr="0" dt="0"/>
  <p:txStyles>
    <p:titleStyle>
      <a:lvl1pPr algn="ctr" defTabSz="457200" rtl="0" eaLnBrk="1" latinLnBrk="0" hangingPunct="1">
        <a:spcBef>
          <a:spcPct val="0"/>
        </a:spcBef>
        <a:buNone/>
        <a:defRPr sz="2400" kern="1200">
          <a:solidFill>
            <a:schemeClr val="bg1">
              <a:lumMod val="95000"/>
            </a:schemeClr>
          </a:solidFill>
          <a:latin typeface="+mj-lt"/>
          <a:ea typeface="+mj-ea"/>
          <a:cs typeface="+mj-cs"/>
        </a:defRPr>
      </a:lvl1pPr>
    </p:titleStyle>
    <p:bodyStyle>
      <a:lvl1pPr marL="342900" indent="-342900" algn="l" defTabSz="457200" rtl="0" eaLnBrk="1" latinLnBrk="0" hangingPunct="1">
        <a:spcBef>
          <a:spcPct val="20000"/>
        </a:spcBef>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Imagen 2"/>
          <p:cNvPicPr>
            <a:picLocks noChangeAspect="1"/>
          </p:cNvPicPr>
          <p:nvPr/>
        </p:nvPicPr>
        <p:blipFill>
          <a:blip r:embed="rId3"/>
          <a:stretch>
            <a:fillRect/>
          </a:stretch>
        </p:blipFill>
        <p:spPr>
          <a:xfrm>
            <a:off x="5323499" y="1763858"/>
            <a:ext cx="2719052" cy="3670110"/>
          </a:xfrm>
          <a:prstGeom prst="rect">
            <a:avLst/>
          </a:prstGeom>
          <a:ln>
            <a:noFill/>
          </a:ln>
        </p:spPr>
      </p:pic>
      <p:pic>
        <p:nvPicPr>
          <p:cNvPr id="28" name="Imagen 27"/>
          <p:cNvPicPr/>
          <p:nvPr/>
        </p:nvPicPr>
        <p:blipFill rotWithShape="1">
          <a:blip r:embed="rId4">
            <a:duotone>
              <a:schemeClr val="bg2">
                <a:shade val="45000"/>
                <a:satMod val="135000"/>
              </a:schemeClr>
              <a:prstClr val="white"/>
            </a:duotone>
          </a:blip>
          <a:srcRect l="2546" t="24150" r="66225" b="18796"/>
          <a:stretch/>
        </p:blipFill>
        <p:spPr bwMode="auto">
          <a:xfrm>
            <a:off x="8420670" y="7184"/>
            <a:ext cx="715976" cy="721136"/>
          </a:xfrm>
          <a:prstGeom prst="rect">
            <a:avLst/>
          </a:prstGeom>
          <a:ln>
            <a:noFill/>
          </a:ln>
          <a:extLst>
            <a:ext uri="{53640926-AAD7-44D8-BBD7-CCE9431645EC}">
              <a14:shadowObscured xmlns:a14="http://schemas.microsoft.com/office/drawing/2010/main"/>
            </a:ext>
          </a:extLst>
        </p:spPr>
      </p:pic>
      <p:sp>
        <p:nvSpPr>
          <p:cNvPr id="24" name="2055 Rectángulo"/>
          <p:cNvSpPr/>
          <p:nvPr/>
        </p:nvSpPr>
        <p:spPr>
          <a:xfrm>
            <a:off x="1705970" y="0"/>
            <a:ext cx="6714700" cy="57681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4" name="Imagen 3"/>
          <p:cNvPicPr>
            <a:picLocks noChangeAspect="1"/>
          </p:cNvPicPr>
          <p:nvPr/>
        </p:nvPicPr>
        <p:blipFill>
          <a:blip r:embed="rId5"/>
          <a:stretch>
            <a:fillRect/>
          </a:stretch>
        </p:blipFill>
        <p:spPr>
          <a:xfrm>
            <a:off x="-31275" y="2137955"/>
            <a:ext cx="9175275" cy="2987299"/>
          </a:xfrm>
          <a:prstGeom prst="rect">
            <a:avLst/>
          </a:prstGeom>
          <a:ln>
            <a:noFill/>
          </a:ln>
        </p:spPr>
      </p:pic>
      <p:pic>
        <p:nvPicPr>
          <p:cNvPr id="29" name="Imagen 28"/>
          <p:cNvPicPr>
            <a:picLocks noChangeAspect="1"/>
          </p:cNvPicPr>
          <p:nvPr/>
        </p:nvPicPr>
        <p:blipFill rotWithShape="1">
          <a:blip r:embed="rId6"/>
          <a:srcRect l="1538" t="20344" r="770" b="15263"/>
          <a:stretch/>
        </p:blipFill>
        <p:spPr>
          <a:xfrm>
            <a:off x="-15639" y="6686393"/>
            <a:ext cx="9175275" cy="185824"/>
          </a:xfrm>
          <a:prstGeom prst="rect">
            <a:avLst/>
          </a:prstGeom>
        </p:spPr>
      </p:pic>
      <p:pic>
        <p:nvPicPr>
          <p:cNvPr id="2" name="Imagen 1"/>
          <p:cNvPicPr>
            <a:picLocks noChangeAspect="1"/>
          </p:cNvPicPr>
          <p:nvPr/>
        </p:nvPicPr>
        <p:blipFill rotWithShape="1">
          <a:blip r:embed="rId7" cstate="print">
            <a:extLst>
              <a:ext uri="{28A0092B-C50C-407E-A947-70E740481C1C}">
                <a14:useLocalDpi xmlns:a14="http://schemas.microsoft.com/office/drawing/2010/main" val="0"/>
              </a:ext>
            </a:extLst>
          </a:blip>
          <a:srcRect t="8914" b="8728"/>
          <a:stretch/>
        </p:blipFill>
        <p:spPr>
          <a:xfrm>
            <a:off x="-1" y="0"/>
            <a:ext cx="1705971" cy="576816"/>
          </a:xfrm>
          <a:prstGeom prst="rect">
            <a:avLst/>
          </a:prstGeom>
        </p:spPr>
      </p:pic>
      <p:sp>
        <p:nvSpPr>
          <p:cNvPr id="39" name="2 Rectángulo"/>
          <p:cNvSpPr/>
          <p:nvPr/>
        </p:nvSpPr>
        <p:spPr>
          <a:xfrm>
            <a:off x="30186" y="1751419"/>
            <a:ext cx="9129450" cy="396044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spTree>
    <p:extLst>
      <p:ext uri="{BB962C8B-B14F-4D97-AF65-F5344CB8AC3E}">
        <p14:creationId xmlns:p14="http://schemas.microsoft.com/office/powerpoint/2010/main" val="3353448214"/>
      </p:ext>
    </p:extLst>
  </p:cSld>
  <p:clrMap bg1="lt1" tx1="dk1" bg2="lt2" tx2="dk2" accent1="accent1" accent2="accent2" accent3="accent3" accent4="accent4" accent5="accent5" accent6="accent6" hlink="hlink" folHlink="folHlink"/>
  <p:sldLayoutIdLst>
    <p:sldLayoutId id="2147483718" r:id="rId1"/>
  </p:sldLayoutIdLst>
  <p:timing>
    <p:tnLst>
      <p:par>
        <p:cTn id="1" dur="indefinite" restart="never" nodeType="tmRoot"/>
      </p:par>
    </p:tnLst>
  </p:timing>
  <p:hf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4" name="2055 Rectángulo"/>
          <p:cNvSpPr/>
          <p:nvPr/>
        </p:nvSpPr>
        <p:spPr>
          <a:xfrm>
            <a:off x="1705970" y="0"/>
            <a:ext cx="6733694" cy="54867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29" name="Imagen 28"/>
          <p:cNvPicPr>
            <a:picLocks noChangeAspect="1"/>
          </p:cNvPicPr>
          <p:nvPr/>
        </p:nvPicPr>
        <p:blipFill rotWithShape="1">
          <a:blip r:embed="rId5"/>
          <a:srcRect l="1538" t="20344" r="770" b="15263"/>
          <a:stretch/>
        </p:blipFill>
        <p:spPr>
          <a:xfrm>
            <a:off x="-15639" y="6686393"/>
            <a:ext cx="9175275" cy="185824"/>
          </a:xfrm>
          <a:prstGeom prst="rect">
            <a:avLst/>
          </a:prstGeom>
        </p:spPr>
      </p:pic>
      <p:pic>
        <p:nvPicPr>
          <p:cNvPr id="2" name="Imagen 1"/>
          <p:cNvPicPr>
            <a:picLocks noChangeAspect="1"/>
          </p:cNvPicPr>
          <p:nvPr/>
        </p:nvPicPr>
        <p:blipFill rotWithShape="1">
          <a:blip r:embed="rId6" cstate="print">
            <a:extLst>
              <a:ext uri="{28A0092B-C50C-407E-A947-70E740481C1C}">
                <a14:useLocalDpi xmlns:a14="http://schemas.microsoft.com/office/drawing/2010/main" val="0"/>
              </a:ext>
            </a:extLst>
          </a:blip>
          <a:srcRect t="11711" b="7869"/>
          <a:stretch/>
        </p:blipFill>
        <p:spPr>
          <a:xfrm>
            <a:off x="0" y="0"/>
            <a:ext cx="1705970" cy="548677"/>
          </a:xfrm>
          <a:prstGeom prst="rect">
            <a:avLst/>
          </a:prstGeom>
        </p:spPr>
      </p:pic>
      <p:sp>
        <p:nvSpPr>
          <p:cNvPr id="11"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pic>
        <p:nvPicPr>
          <p:cNvPr id="9" name="Imagen 8"/>
          <p:cNvPicPr/>
          <p:nvPr userDrawn="1"/>
        </p:nvPicPr>
        <p:blipFill rotWithShape="1">
          <a:blip r:embed="rId7">
            <a:duotone>
              <a:schemeClr val="bg2">
                <a:shade val="45000"/>
                <a:satMod val="135000"/>
              </a:schemeClr>
              <a:prstClr val="white"/>
            </a:duotone>
          </a:blip>
          <a:srcRect l="2546" t="24150" r="66225" b="18796"/>
          <a:stretch/>
        </p:blipFill>
        <p:spPr bwMode="auto">
          <a:xfrm>
            <a:off x="8439665" y="7184"/>
            <a:ext cx="704335" cy="73304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256931902"/>
      </p:ext>
    </p:extLst>
  </p:cSld>
  <p:clrMap bg1="lt1" tx1="dk1" bg2="lt2" tx2="dk2" accent1="accent1" accent2="accent2" accent3="accent3" accent4="accent4" accent5="accent5" accent6="accent6" hlink="hlink" folHlink="folHlink"/>
  <p:sldLayoutIdLst>
    <p:sldLayoutId id="2147483720" r:id="rId1"/>
    <p:sldLayoutId id="2147483807" r:id="rId2"/>
    <p:sldLayoutId id="2147483808" r:id="rId3"/>
  </p:sldLayoutIdLst>
  <p:timing>
    <p:tnLst>
      <p:par>
        <p:cTn id="1" dur="indefinite" restart="never" nodeType="tmRoot"/>
      </p:par>
    </p:tnLst>
  </p:timing>
  <p:hf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7"/>
          <a:srcRect/>
          <a:stretch>
            <a:fillRect/>
          </a:stretch>
        </a:blipFill>
        <a:effectLst/>
      </p:bgPr>
    </p:bg>
    <p:spTree>
      <p:nvGrpSpPr>
        <p:cNvPr id="1" name=""/>
        <p:cNvGrpSpPr/>
        <p:nvPr/>
      </p:nvGrpSpPr>
      <p:grpSpPr>
        <a:xfrm>
          <a:off x="0" y="0"/>
          <a:ext cx="0" cy="0"/>
          <a:chOff x="0" y="0"/>
          <a:chExt cx="0" cy="0"/>
        </a:xfrm>
      </p:grpSpPr>
      <p:pic>
        <p:nvPicPr>
          <p:cNvPr id="7" name="Imagen 6"/>
          <p:cNvPicPr>
            <a:picLocks noChangeAspect="1"/>
          </p:cNvPicPr>
          <p:nvPr/>
        </p:nvPicPr>
        <p:blipFill>
          <a:blip r:embed="rId8"/>
          <a:stretch>
            <a:fillRect/>
          </a:stretch>
        </p:blipFill>
        <p:spPr>
          <a:xfrm>
            <a:off x="-3445" y="1968881"/>
            <a:ext cx="9150889" cy="2920237"/>
          </a:xfrm>
          <a:prstGeom prst="rect">
            <a:avLst/>
          </a:prstGeom>
        </p:spPr>
      </p:pic>
      <p:pic>
        <p:nvPicPr>
          <p:cNvPr id="10" name="Imagen 9"/>
          <p:cNvPicPr>
            <a:picLocks noChangeAspect="1"/>
          </p:cNvPicPr>
          <p:nvPr/>
        </p:nvPicPr>
        <p:blipFill>
          <a:blip r:embed="rId9"/>
          <a:stretch>
            <a:fillRect/>
          </a:stretch>
        </p:blipFill>
        <p:spPr>
          <a:xfrm>
            <a:off x="5967748" y="1683446"/>
            <a:ext cx="2719052" cy="3670110"/>
          </a:xfrm>
          <a:prstGeom prst="rect">
            <a:avLst/>
          </a:prstGeom>
        </p:spPr>
      </p:pic>
      <p:sp>
        <p:nvSpPr>
          <p:cNvPr id="8" name="41 Rectángulo"/>
          <p:cNvSpPr/>
          <p:nvPr/>
        </p:nvSpPr>
        <p:spPr>
          <a:xfrm>
            <a:off x="-6351" y="1179738"/>
            <a:ext cx="9150350" cy="4498521"/>
          </a:xfrm>
          <a:prstGeom prst="rect">
            <a:avLst/>
          </a:prstGeom>
          <a:solidFill>
            <a:schemeClr val="bg1">
              <a:lumMod val="95000"/>
              <a:alpha val="68000"/>
            </a:schemeClr>
          </a:solidFill>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s-MX" sz="1050" dirty="0" smtClean="0">
              <a:solidFill>
                <a:schemeClr val="bg1"/>
              </a:solidFill>
            </a:endParaRPr>
          </a:p>
        </p:txBody>
      </p:sp>
      <p:sp>
        <p:nvSpPr>
          <p:cNvPr id="2" name="Title Placeholder 1"/>
          <p:cNvSpPr>
            <a:spLocks noGrp="1"/>
          </p:cNvSpPr>
          <p:nvPr>
            <p:ph type="title"/>
          </p:nvPr>
        </p:nvSpPr>
        <p:spPr>
          <a:xfrm>
            <a:off x="2817340" y="0"/>
            <a:ext cx="6326659" cy="1143000"/>
          </a:xfrm>
          <a:prstGeom prst="rect">
            <a:avLst/>
          </a:prstGeom>
        </p:spPr>
        <p:txBody>
          <a:bodyPr vert="horz" lIns="91440" tIns="45720" rIns="91440" bIns="45720" rtlCol="0" anchor="ctr">
            <a:noAutofit/>
          </a:bodyPr>
          <a:lstStyle/>
          <a:p>
            <a:r>
              <a:rPr lang="es-ES" dirty="0" smtClean="0"/>
              <a:t>Haga clic para modificar el estilo de título del patrón</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sp>
        <p:nvSpPr>
          <p:cNvPr id="11" name="Rectángulo 10"/>
          <p:cNvSpPr/>
          <p:nvPr userDrawn="1"/>
        </p:nvSpPr>
        <p:spPr>
          <a:xfrm>
            <a:off x="-1" y="2629"/>
            <a:ext cx="9143999" cy="6858000"/>
          </a:xfrm>
          <a:prstGeom prst="rect">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MX" dirty="0"/>
          </a:p>
        </p:txBody>
      </p:sp>
      <p:pic>
        <p:nvPicPr>
          <p:cNvPr id="13" name="Imagen 12"/>
          <p:cNvPicPr>
            <a:picLocks noChangeAspect="1"/>
          </p:cNvPicPr>
          <p:nvPr userDrawn="1"/>
        </p:nvPicPr>
        <p:blipFill rotWithShape="1">
          <a:blip r:embed="rId10" cstate="print">
            <a:extLst>
              <a:ext uri="{28A0092B-C50C-407E-A947-70E740481C1C}">
                <a14:useLocalDpi xmlns:a14="http://schemas.microsoft.com/office/drawing/2010/main" val="0"/>
              </a:ext>
            </a:extLst>
          </a:blip>
          <a:srcRect t="8645" b="10644"/>
          <a:stretch/>
        </p:blipFill>
        <p:spPr>
          <a:xfrm>
            <a:off x="-6351" y="-12360"/>
            <a:ext cx="1698673" cy="560602"/>
          </a:xfrm>
          <a:prstGeom prst="rect">
            <a:avLst/>
          </a:prstGeom>
        </p:spPr>
      </p:pic>
      <p:sp>
        <p:nvSpPr>
          <p:cNvPr id="14" name="2055 Rectángulo"/>
          <p:cNvSpPr/>
          <p:nvPr userDrawn="1"/>
        </p:nvSpPr>
        <p:spPr>
          <a:xfrm>
            <a:off x="1692322" y="-12360"/>
            <a:ext cx="7458025" cy="56060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5" name="Imagen 14"/>
          <p:cNvPicPr>
            <a:picLocks noChangeAspect="1"/>
          </p:cNvPicPr>
          <p:nvPr userDrawn="1"/>
        </p:nvPicPr>
        <p:blipFill rotWithShape="1">
          <a:blip r:embed="rId11">
            <a:clrChange>
              <a:clrFrom>
                <a:srgbClr val="EAEBED"/>
              </a:clrFrom>
              <a:clrTo>
                <a:srgbClr val="EAEBED">
                  <a:alpha val="0"/>
                </a:srgbClr>
              </a:clrTo>
            </a:clrChange>
            <a:extLst>
              <a:ext uri="{28A0092B-C50C-407E-A947-70E740481C1C}">
                <a14:useLocalDpi xmlns:a14="http://schemas.microsoft.com/office/drawing/2010/main" val="0"/>
              </a:ext>
            </a:extLst>
          </a:blip>
          <a:srcRect l="21007" t="16595" r="13165" b="9678"/>
          <a:stretch/>
        </p:blipFill>
        <p:spPr>
          <a:xfrm>
            <a:off x="232012" y="5714997"/>
            <a:ext cx="898642" cy="1006478"/>
          </a:xfrm>
          <a:prstGeom prst="rect">
            <a:avLst/>
          </a:prstGeom>
        </p:spPr>
      </p:pic>
    </p:spTree>
    <p:extLst>
      <p:ext uri="{BB962C8B-B14F-4D97-AF65-F5344CB8AC3E}">
        <p14:creationId xmlns:p14="http://schemas.microsoft.com/office/powerpoint/2010/main" val="3511266715"/>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Lst>
  <p:timing>
    <p:tnLst>
      <p:par>
        <p:cTn id="1" dur="indefinite" restart="never" nodeType="tmRoot"/>
      </p:par>
    </p:tnLst>
  </p:timing>
  <p:hf hdr="0" ftr="0" dt="0"/>
  <p:txStyles>
    <p:titleStyle>
      <a:lvl1pPr algn="ctr" defTabSz="457200" rtl="0" eaLnBrk="1" latinLnBrk="0" hangingPunct="1">
        <a:spcBef>
          <a:spcPct val="0"/>
        </a:spcBef>
        <a:buNone/>
        <a:defRPr sz="2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10" name="Rectángulo 9"/>
          <p:cNvSpPr/>
          <p:nvPr/>
        </p:nvSpPr>
        <p:spPr>
          <a:xfrm>
            <a:off x="-4704" y="0"/>
            <a:ext cx="9129449" cy="6858000"/>
          </a:xfrm>
          <a:prstGeom prst="rect">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MX" dirty="0"/>
          </a:p>
        </p:txBody>
      </p:sp>
      <p:sp>
        <p:nvSpPr>
          <p:cNvPr id="3" name="Text Placeholder 2"/>
          <p:cNvSpPr>
            <a:spLocks noGrp="1"/>
          </p:cNvSpPr>
          <p:nvPr>
            <p:ph type="body" idx="1"/>
          </p:nvPr>
        </p:nvSpPr>
        <p:spPr>
          <a:xfrm>
            <a:off x="457200" y="1239486"/>
            <a:ext cx="8229600" cy="4525963"/>
          </a:xfrm>
          <a:prstGeom prst="rect">
            <a:avLst/>
          </a:prstGeom>
        </p:spPr>
        <p:txBody>
          <a:bodyPr vert="horz" lIns="91440" tIns="45720" rIns="91440" bIns="45720" rtlCol="0">
            <a:normAutofit/>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pic>
        <p:nvPicPr>
          <p:cNvPr id="9" name="Imagen 8"/>
          <p:cNvPicPr>
            <a:picLocks noChangeAspect="1"/>
          </p:cNvPicPr>
          <p:nvPr/>
        </p:nvPicPr>
        <p:blipFill rotWithShape="1">
          <a:blip r:embed="rId4" cstate="print">
            <a:extLst>
              <a:ext uri="{28A0092B-C50C-407E-A947-70E740481C1C}">
                <a14:useLocalDpi xmlns:a14="http://schemas.microsoft.com/office/drawing/2010/main" val="0"/>
              </a:ext>
            </a:extLst>
          </a:blip>
          <a:srcRect t="8645" b="10644"/>
          <a:stretch/>
        </p:blipFill>
        <p:spPr>
          <a:xfrm>
            <a:off x="-1" y="0"/>
            <a:ext cx="1858596" cy="581025"/>
          </a:xfrm>
          <a:prstGeom prst="rect">
            <a:avLst/>
          </a:prstGeom>
        </p:spPr>
      </p:pic>
      <p:sp>
        <p:nvSpPr>
          <p:cNvPr id="11" name="2055 Rectángulo"/>
          <p:cNvSpPr/>
          <p:nvPr/>
        </p:nvSpPr>
        <p:spPr>
          <a:xfrm>
            <a:off x="1858593" y="1"/>
            <a:ext cx="7299955" cy="581024"/>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Placeholder 1"/>
          <p:cNvSpPr>
            <a:spLocks noGrp="1"/>
          </p:cNvSpPr>
          <p:nvPr>
            <p:ph type="title"/>
          </p:nvPr>
        </p:nvSpPr>
        <p:spPr>
          <a:xfrm>
            <a:off x="1858593" y="0"/>
            <a:ext cx="7285407" cy="581025"/>
          </a:xfrm>
          <a:prstGeom prst="rect">
            <a:avLst/>
          </a:prstGeom>
          <a:ln>
            <a:noFill/>
          </a:ln>
        </p:spPr>
        <p:txBody>
          <a:bodyPr vert="horz" lIns="91440" tIns="45720" rIns="91440" bIns="45720" rtlCol="0" anchor="ctr">
            <a:noAutofit/>
          </a:bodyPr>
          <a:lstStyle/>
          <a:p>
            <a:r>
              <a:rPr lang="es-ES" dirty="0" smtClean="0"/>
              <a:t>Haga clic para modificar el estilo de título del patrón</a:t>
            </a:r>
            <a:endParaRPr lang="en-US" dirty="0"/>
          </a:p>
        </p:txBody>
      </p:sp>
      <p:pic>
        <p:nvPicPr>
          <p:cNvPr id="13" name="Imagen 12"/>
          <p:cNvPicPr>
            <a:picLocks noChangeAspect="1"/>
          </p:cNvPicPr>
          <p:nvPr/>
        </p:nvPicPr>
        <p:blipFill rotWithShape="1">
          <a:blip r:embed="rId5">
            <a:clrChange>
              <a:clrFrom>
                <a:srgbClr val="EAEBED"/>
              </a:clrFrom>
              <a:clrTo>
                <a:srgbClr val="EAEBED">
                  <a:alpha val="0"/>
                </a:srgbClr>
              </a:clrTo>
            </a:clrChange>
            <a:extLst>
              <a:ext uri="{28A0092B-C50C-407E-A947-70E740481C1C}">
                <a14:useLocalDpi xmlns:a14="http://schemas.microsoft.com/office/drawing/2010/main" val="0"/>
              </a:ext>
            </a:extLst>
          </a:blip>
          <a:srcRect l="21007" t="16595" r="13165" b="9678"/>
          <a:stretch/>
        </p:blipFill>
        <p:spPr>
          <a:xfrm>
            <a:off x="232012" y="5749607"/>
            <a:ext cx="867740" cy="971868"/>
          </a:xfrm>
          <a:prstGeom prst="rect">
            <a:avLst/>
          </a:prstGeom>
        </p:spPr>
      </p:pic>
    </p:spTree>
    <p:extLst>
      <p:ext uri="{BB962C8B-B14F-4D97-AF65-F5344CB8AC3E}">
        <p14:creationId xmlns:p14="http://schemas.microsoft.com/office/powerpoint/2010/main" val="2948202437"/>
      </p:ext>
    </p:extLst>
  </p:cSld>
  <p:clrMap bg1="lt1" tx1="dk1" bg2="lt2" tx2="dk2" accent1="accent1" accent2="accent2" accent3="accent3" accent4="accent4" accent5="accent5" accent6="accent6" hlink="hlink" folHlink="folHlink"/>
  <p:sldLayoutIdLst>
    <p:sldLayoutId id="2147483728" r:id="rId1"/>
  </p:sldLayoutIdLst>
  <p:timing>
    <p:tnLst>
      <p:par>
        <p:cTn id="1" dur="indefinite" restart="never" nodeType="tmRoot"/>
      </p:par>
    </p:tnLst>
  </p:timing>
  <p:hf hdr="0" ftr="0" dt="0"/>
  <p:txStyles>
    <p:titleStyle>
      <a:lvl1pPr algn="ctr" defTabSz="457200" rtl="0" eaLnBrk="1" latinLnBrk="0" hangingPunct="1">
        <a:spcBef>
          <a:spcPct val="0"/>
        </a:spcBef>
        <a:buNone/>
        <a:defRPr sz="2400" b="1" kern="1200">
          <a:solidFill>
            <a:schemeClr val="bg1">
              <a:lumMod val="95000"/>
            </a:schemeClr>
          </a:solidFill>
          <a:latin typeface="+mj-lt"/>
          <a:ea typeface="+mj-ea"/>
          <a:cs typeface="+mj-cs"/>
        </a:defRPr>
      </a:lvl1pPr>
    </p:titleStyle>
    <p:bodyStyle>
      <a:lvl1pPr marL="342900" indent="-342900" algn="l" defTabSz="457200" rtl="0" eaLnBrk="1" latinLnBrk="0" hangingPunct="1">
        <a:spcBef>
          <a:spcPct val="20000"/>
        </a:spcBef>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Imagen 2"/>
          <p:cNvPicPr>
            <a:picLocks noChangeAspect="1"/>
          </p:cNvPicPr>
          <p:nvPr/>
        </p:nvPicPr>
        <p:blipFill>
          <a:blip r:embed="rId4"/>
          <a:stretch>
            <a:fillRect/>
          </a:stretch>
        </p:blipFill>
        <p:spPr>
          <a:xfrm>
            <a:off x="5323499" y="1763858"/>
            <a:ext cx="2719052" cy="3670110"/>
          </a:xfrm>
          <a:prstGeom prst="rect">
            <a:avLst/>
          </a:prstGeom>
        </p:spPr>
      </p:pic>
      <p:pic>
        <p:nvPicPr>
          <p:cNvPr id="28" name="Imagen 27"/>
          <p:cNvPicPr/>
          <p:nvPr/>
        </p:nvPicPr>
        <p:blipFill rotWithShape="1">
          <a:blip r:embed="rId5">
            <a:duotone>
              <a:schemeClr val="bg2">
                <a:shade val="45000"/>
                <a:satMod val="135000"/>
              </a:schemeClr>
              <a:prstClr val="white"/>
            </a:duotone>
          </a:blip>
          <a:srcRect l="2546" t="24150" r="66225" b="18796"/>
          <a:stretch/>
        </p:blipFill>
        <p:spPr bwMode="auto">
          <a:xfrm>
            <a:off x="8483148" y="7184"/>
            <a:ext cx="660852" cy="701697"/>
          </a:xfrm>
          <a:prstGeom prst="rect">
            <a:avLst/>
          </a:prstGeom>
          <a:ln>
            <a:noFill/>
          </a:ln>
          <a:extLst>
            <a:ext uri="{53640926-AAD7-44D8-BBD7-CCE9431645EC}">
              <a14:shadowObscured xmlns:a14="http://schemas.microsoft.com/office/drawing/2010/main"/>
            </a:ext>
          </a:extLst>
        </p:spPr>
      </p:pic>
      <p:sp>
        <p:nvSpPr>
          <p:cNvPr id="24" name="2055 Rectángulo"/>
          <p:cNvSpPr/>
          <p:nvPr/>
        </p:nvSpPr>
        <p:spPr>
          <a:xfrm>
            <a:off x="1705970" y="0"/>
            <a:ext cx="6777177" cy="5768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4" name="Imagen 3"/>
          <p:cNvPicPr>
            <a:picLocks noChangeAspect="1"/>
          </p:cNvPicPr>
          <p:nvPr/>
        </p:nvPicPr>
        <p:blipFill>
          <a:blip r:embed="rId6"/>
          <a:stretch>
            <a:fillRect/>
          </a:stretch>
        </p:blipFill>
        <p:spPr>
          <a:xfrm>
            <a:off x="-31275" y="2137955"/>
            <a:ext cx="9175275" cy="2987299"/>
          </a:xfrm>
          <a:prstGeom prst="rect">
            <a:avLst/>
          </a:prstGeom>
          <a:ln>
            <a:noFill/>
          </a:ln>
        </p:spPr>
      </p:pic>
      <p:pic>
        <p:nvPicPr>
          <p:cNvPr id="29" name="Imagen 28"/>
          <p:cNvPicPr>
            <a:picLocks noChangeAspect="1"/>
          </p:cNvPicPr>
          <p:nvPr/>
        </p:nvPicPr>
        <p:blipFill rotWithShape="1">
          <a:blip r:embed="rId7"/>
          <a:srcRect l="1538" t="20344" r="770" b="15263"/>
          <a:stretch/>
        </p:blipFill>
        <p:spPr>
          <a:xfrm>
            <a:off x="-15639" y="6686393"/>
            <a:ext cx="9175275" cy="185824"/>
          </a:xfrm>
          <a:prstGeom prst="rect">
            <a:avLst/>
          </a:prstGeom>
        </p:spPr>
      </p:pic>
      <p:pic>
        <p:nvPicPr>
          <p:cNvPr id="2" name="Imagen 1"/>
          <p:cNvPicPr>
            <a:picLocks noChangeAspect="1"/>
          </p:cNvPicPr>
          <p:nvPr/>
        </p:nvPicPr>
        <p:blipFill rotWithShape="1">
          <a:blip r:embed="rId8" cstate="print">
            <a:extLst>
              <a:ext uri="{28A0092B-C50C-407E-A947-70E740481C1C}">
                <a14:useLocalDpi xmlns:a14="http://schemas.microsoft.com/office/drawing/2010/main" val="0"/>
              </a:ext>
            </a:extLst>
          </a:blip>
          <a:srcRect t="7775" b="9817"/>
          <a:stretch/>
        </p:blipFill>
        <p:spPr>
          <a:xfrm>
            <a:off x="1" y="0"/>
            <a:ext cx="1705970" cy="576816"/>
          </a:xfrm>
          <a:prstGeom prst="rect">
            <a:avLst/>
          </a:prstGeom>
        </p:spPr>
      </p:pic>
      <p:sp>
        <p:nvSpPr>
          <p:cNvPr id="39" name="2 Rectángulo"/>
          <p:cNvSpPr/>
          <p:nvPr/>
        </p:nvSpPr>
        <p:spPr>
          <a:xfrm>
            <a:off x="7273" y="1473528"/>
            <a:ext cx="9129450" cy="396044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spTree>
    <p:extLst>
      <p:ext uri="{BB962C8B-B14F-4D97-AF65-F5344CB8AC3E}">
        <p14:creationId xmlns:p14="http://schemas.microsoft.com/office/powerpoint/2010/main" val="3577943043"/>
      </p:ext>
    </p:extLst>
  </p:cSld>
  <p:clrMap bg1="lt1" tx1="dk1" bg2="lt2" tx2="dk2" accent1="accent1" accent2="accent2" accent3="accent3" accent4="accent4" accent5="accent5" accent6="accent6" hlink="hlink" folHlink="folHlink"/>
  <p:sldLayoutIdLst>
    <p:sldLayoutId id="2147483730" r:id="rId1"/>
    <p:sldLayoutId id="2147483805" r:id="rId2"/>
  </p:sldLayoutIdLst>
  <p:timing>
    <p:tnLst>
      <p:par>
        <p:cTn id="1" dur="indefinite" restart="never" nodeType="tmRoot"/>
      </p:par>
    </p:tnLst>
  </p:timing>
  <p:hf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4" name="2055 Rectángulo"/>
          <p:cNvSpPr/>
          <p:nvPr/>
        </p:nvSpPr>
        <p:spPr>
          <a:xfrm>
            <a:off x="1678675" y="0"/>
            <a:ext cx="6760990" cy="740224"/>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29" name="Imagen 28"/>
          <p:cNvPicPr>
            <a:picLocks noChangeAspect="1"/>
          </p:cNvPicPr>
          <p:nvPr/>
        </p:nvPicPr>
        <p:blipFill rotWithShape="1">
          <a:blip r:embed="rId5"/>
          <a:srcRect l="1538" t="20344" r="770" b="15263"/>
          <a:stretch/>
        </p:blipFill>
        <p:spPr>
          <a:xfrm>
            <a:off x="-15639" y="6686393"/>
            <a:ext cx="9175275" cy="185824"/>
          </a:xfrm>
          <a:prstGeom prst="rect">
            <a:avLst/>
          </a:prstGeom>
        </p:spPr>
      </p:pic>
      <p:pic>
        <p:nvPicPr>
          <p:cNvPr id="2" name="Imagen 1"/>
          <p:cNvPicPr>
            <a:picLocks noChangeAspect="1"/>
          </p:cNvPicPr>
          <p:nvPr/>
        </p:nvPicPr>
        <p:blipFill rotWithShape="1">
          <a:blip r:embed="rId6" cstate="print">
            <a:extLst>
              <a:ext uri="{28A0092B-C50C-407E-A947-70E740481C1C}">
                <a14:useLocalDpi xmlns:a14="http://schemas.microsoft.com/office/drawing/2010/main" val="0"/>
              </a:ext>
            </a:extLst>
          </a:blip>
          <a:srcRect l="10370" t="7775" r="11279" b="9817"/>
          <a:stretch/>
        </p:blipFill>
        <p:spPr>
          <a:xfrm>
            <a:off x="0" y="0"/>
            <a:ext cx="1751527" cy="740224"/>
          </a:xfrm>
          <a:prstGeom prst="rect">
            <a:avLst/>
          </a:prstGeom>
        </p:spPr>
      </p:pic>
      <p:sp>
        <p:nvSpPr>
          <p:cNvPr id="11"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pic>
        <p:nvPicPr>
          <p:cNvPr id="9" name="Imagen 8"/>
          <p:cNvPicPr/>
          <p:nvPr userDrawn="1"/>
        </p:nvPicPr>
        <p:blipFill rotWithShape="1">
          <a:blip r:embed="rId7">
            <a:duotone>
              <a:schemeClr val="bg2">
                <a:shade val="45000"/>
                <a:satMod val="135000"/>
              </a:schemeClr>
              <a:prstClr val="white"/>
            </a:duotone>
          </a:blip>
          <a:srcRect l="2546" t="24150" r="66225" b="18796"/>
          <a:stretch/>
        </p:blipFill>
        <p:spPr bwMode="auto">
          <a:xfrm>
            <a:off x="8439665" y="7184"/>
            <a:ext cx="704335" cy="73304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316396011"/>
      </p:ext>
    </p:extLst>
  </p:cSld>
  <p:clrMap bg1="lt1" tx1="dk1" bg2="lt2" tx2="dk2" accent1="accent1" accent2="accent2" accent3="accent3" accent4="accent4" accent5="accent5" accent6="accent6" hlink="hlink" folHlink="folHlink"/>
  <p:sldLayoutIdLst>
    <p:sldLayoutId id="2147483732" r:id="rId1"/>
    <p:sldLayoutId id="2147483797" r:id="rId2"/>
    <p:sldLayoutId id="2147483800" r:id="rId3"/>
  </p:sldLayoutIdLst>
  <p:timing>
    <p:tnLst>
      <p:par>
        <p:cTn id="1" dur="indefinite" restart="never" nodeType="tmRoot"/>
      </p:par>
    </p:tnLst>
  </p:timing>
  <p:hf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10" name="Rectángulo 9"/>
          <p:cNvSpPr/>
          <p:nvPr/>
        </p:nvSpPr>
        <p:spPr>
          <a:xfrm>
            <a:off x="-1" y="0"/>
            <a:ext cx="9143999" cy="6858000"/>
          </a:xfrm>
          <a:prstGeom prst="rect">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MX" dirty="0">
              <a:solidFill>
                <a:prstClr val="white"/>
              </a:solidFill>
            </a:endParaRPr>
          </a:p>
        </p:txBody>
      </p:sp>
      <p:sp>
        <p:nvSpPr>
          <p:cNvPr id="3" name="Text Placeholder 2"/>
          <p:cNvSpPr>
            <a:spLocks noGrp="1"/>
          </p:cNvSpPr>
          <p:nvPr>
            <p:ph type="body" idx="1"/>
          </p:nvPr>
        </p:nvSpPr>
        <p:spPr>
          <a:xfrm>
            <a:off x="457200" y="1239486"/>
            <a:ext cx="8229600" cy="4525963"/>
          </a:xfrm>
          <a:prstGeom prst="rect">
            <a:avLst/>
          </a:prstGeom>
        </p:spPr>
        <p:txBody>
          <a:bodyPr vert="horz" lIns="91440" tIns="45720" rIns="91440" bIns="45720" rtlCol="0">
            <a:normAutofit/>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s-MX"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2D7C680-8E06-4DD0-96D9-2FF76E72A6BB}" type="slidenum">
              <a:rPr lang="es-MX" smtClean="0">
                <a:solidFill>
                  <a:prstClr val="black">
                    <a:tint val="75000"/>
                  </a:prstClr>
                </a:solidFill>
              </a:rPr>
              <a:pPr/>
              <a:t>‹Nº›</a:t>
            </a:fld>
            <a:endParaRPr lang="es-MX" dirty="0">
              <a:solidFill>
                <a:prstClr val="black">
                  <a:tint val="75000"/>
                </a:prstClr>
              </a:solidFill>
            </a:endParaRPr>
          </a:p>
        </p:txBody>
      </p:sp>
      <p:pic>
        <p:nvPicPr>
          <p:cNvPr id="9" name="Imagen 8"/>
          <p:cNvPicPr>
            <a:picLocks noChangeAspect="1"/>
          </p:cNvPicPr>
          <p:nvPr/>
        </p:nvPicPr>
        <p:blipFill rotWithShape="1">
          <a:blip r:embed="rId4" cstate="print">
            <a:extLst>
              <a:ext uri="{28A0092B-C50C-407E-A947-70E740481C1C}">
                <a14:useLocalDpi xmlns:a14="http://schemas.microsoft.com/office/drawing/2010/main" val="0"/>
              </a:ext>
            </a:extLst>
          </a:blip>
          <a:srcRect t="8645" b="10644"/>
          <a:stretch/>
        </p:blipFill>
        <p:spPr>
          <a:xfrm>
            <a:off x="-1" y="-1"/>
            <a:ext cx="1701802" cy="546101"/>
          </a:xfrm>
          <a:prstGeom prst="rect">
            <a:avLst/>
          </a:prstGeom>
        </p:spPr>
      </p:pic>
      <p:sp>
        <p:nvSpPr>
          <p:cNvPr id="11" name="2055 Rectángulo"/>
          <p:cNvSpPr/>
          <p:nvPr/>
        </p:nvSpPr>
        <p:spPr>
          <a:xfrm>
            <a:off x="1701801" y="-2"/>
            <a:ext cx="7442199" cy="54609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es-MX" dirty="0">
              <a:solidFill>
                <a:prstClr val="white"/>
              </a:solidFill>
              <a:latin typeface="Calibri" panose="020F0502020204030204"/>
            </a:endParaRPr>
          </a:p>
        </p:txBody>
      </p:sp>
      <p:sp>
        <p:nvSpPr>
          <p:cNvPr id="2" name="Title Placeholder 1"/>
          <p:cNvSpPr>
            <a:spLocks noGrp="1"/>
          </p:cNvSpPr>
          <p:nvPr>
            <p:ph type="title"/>
          </p:nvPr>
        </p:nvSpPr>
        <p:spPr>
          <a:xfrm>
            <a:off x="1701801" y="0"/>
            <a:ext cx="7431283" cy="546100"/>
          </a:xfrm>
          <a:prstGeom prst="rect">
            <a:avLst/>
          </a:prstGeom>
        </p:spPr>
        <p:txBody>
          <a:bodyPr vert="horz" lIns="91440" tIns="45720" rIns="91440" bIns="45720" rtlCol="0" anchor="ctr">
            <a:noAutofit/>
          </a:bodyPr>
          <a:lstStyle/>
          <a:p>
            <a:r>
              <a:rPr lang="es-ES" dirty="0" smtClean="0"/>
              <a:t>Haga clic para modificar el estilo de título del patrón</a:t>
            </a:r>
            <a:endParaRPr lang="en-US" dirty="0"/>
          </a:p>
        </p:txBody>
      </p:sp>
      <p:pic>
        <p:nvPicPr>
          <p:cNvPr id="13" name="Imagen 12"/>
          <p:cNvPicPr>
            <a:picLocks noChangeAspect="1"/>
          </p:cNvPicPr>
          <p:nvPr/>
        </p:nvPicPr>
        <p:blipFill rotWithShape="1">
          <a:blip r:embed="rId5">
            <a:clrChange>
              <a:clrFrom>
                <a:srgbClr val="EAEBED"/>
              </a:clrFrom>
              <a:clrTo>
                <a:srgbClr val="EAEBED">
                  <a:alpha val="0"/>
                </a:srgbClr>
              </a:clrTo>
            </a:clrChange>
            <a:extLst>
              <a:ext uri="{28A0092B-C50C-407E-A947-70E740481C1C}">
                <a14:useLocalDpi xmlns:a14="http://schemas.microsoft.com/office/drawing/2010/main" val="0"/>
              </a:ext>
            </a:extLst>
          </a:blip>
          <a:srcRect l="21007" t="16595" r="13165" b="9678"/>
          <a:stretch/>
        </p:blipFill>
        <p:spPr>
          <a:xfrm>
            <a:off x="232011" y="5575063"/>
            <a:ext cx="1023583" cy="1146412"/>
          </a:xfrm>
          <a:prstGeom prst="rect">
            <a:avLst/>
          </a:prstGeom>
        </p:spPr>
      </p:pic>
    </p:spTree>
    <p:extLst>
      <p:ext uri="{BB962C8B-B14F-4D97-AF65-F5344CB8AC3E}">
        <p14:creationId xmlns:p14="http://schemas.microsoft.com/office/powerpoint/2010/main" val="1006025994"/>
      </p:ext>
    </p:extLst>
  </p:cSld>
  <p:clrMap bg1="lt1" tx1="dk1" bg2="lt2" tx2="dk2" accent1="accent1" accent2="accent2" accent3="accent3" accent4="accent4" accent5="accent5" accent6="accent6" hlink="hlink" folHlink="folHlink"/>
  <p:sldLayoutIdLst>
    <p:sldLayoutId id="2147483743" r:id="rId1"/>
  </p:sldLayoutIdLst>
  <p:timing>
    <p:tnLst>
      <p:par>
        <p:cTn id="1" dur="indefinite" restart="never" nodeType="tmRoot"/>
      </p:par>
    </p:tnLst>
  </p:timing>
  <p:hf hdr="0" ftr="0" dt="0"/>
  <p:txStyles>
    <p:titleStyle>
      <a:lvl1pPr algn="ctr" defTabSz="457200" rtl="0" eaLnBrk="1" latinLnBrk="0" hangingPunct="1">
        <a:spcBef>
          <a:spcPct val="0"/>
        </a:spcBef>
        <a:buNone/>
        <a:defRPr sz="2400" kern="1200">
          <a:solidFill>
            <a:schemeClr val="bg1">
              <a:lumMod val="95000"/>
            </a:schemeClr>
          </a:solidFill>
          <a:latin typeface="+mj-lt"/>
          <a:ea typeface="+mj-ea"/>
          <a:cs typeface="+mj-cs"/>
        </a:defRPr>
      </a:lvl1pPr>
    </p:titleStyle>
    <p:bodyStyle>
      <a:lvl1pPr marL="342900" indent="-342900" algn="l" defTabSz="457200" rtl="0" eaLnBrk="1" latinLnBrk="0" hangingPunct="1">
        <a:spcBef>
          <a:spcPct val="20000"/>
        </a:spcBef>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F26B43"/>
          </p15:clr>
        </p15:guide>
        <p15:guide id="2" pos="2880">
          <p15:clr>
            <a:srgbClr val="F26B43"/>
          </p15:clr>
        </p15:guide>
      </p15:sldGuideLst>
    </p:ext>
  </p:extLst>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srcRect/>
          <a:stretch>
            <a:fillRect/>
          </a:stretch>
        </a:blipFill>
        <a:effectLst/>
      </p:bgPr>
    </p:bg>
    <p:spTree>
      <p:nvGrpSpPr>
        <p:cNvPr id="1" name=""/>
        <p:cNvGrpSpPr/>
        <p:nvPr/>
      </p:nvGrpSpPr>
      <p:grpSpPr>
        <a:xfrm>
          <a:off x="0" y="0"/>
          <a:ext cx="0" cy="0"/>
          <a:chOff x="0" y="0"/>
          <a:chExt cx="0" cy="0"/>
        </a:xfrm>
      </p:grpSpPr>
      <p:sp>
        <p:nvSpPr>
          <p:cNvPr id="10" name="Rectángulo 9"/>
          <p:cNvSpPr/>
          <p:nvPr/>
        </p:nvSpPr>
        <p:spPr>
          <a:xfrm>
            <a:off x="-1" y="0"/>
            <a:ext cx="9143999" cy="6858000"/>
          </a:xfrm>
          <a:prstGeom prst="rect">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MX" dirty="0">
              <a:solidFill>
                <a:prstClr val="white"/>
              </a:solidFill>
            </a:endParaRPr>
          </a:p>
        </p:txBody>
      </p:sp>
      <p:sp>
        <p:nvSpPr>
          <p:cNvPr id="3" name="Text Placeholder 2"/>
          <p:cNvSpPr>
            <a:spLocks noGrp="1"/>
          </p:cNvSpPr>
          <p:nvPr>
            <p:ph type="body" idx="1"/>
          </p:nvPr>
        </p:nvSpPr>
        <p:spPr>
          <a:xfrm>
            <a:off x="457200" y="1239486"/>
            <a:ext cx="8229600" cy="4525963"/>
          </a:xfrm>
          <a:prstGeom prst="rect">
            <a:avLst/>
          </a:prstGeom>
        </p:spPr>
        <p:txBody>
          <a:bodyPr vert="horz" lIns="91440" tIns="45720" rIns="91440" bIns="45720" rtlCol="0">
            <a:normAutofit/>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s-MX"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2D7C680-8E06-4DD0-96D9-2FF76E72A6BB}" type="slidenum">
              <a:rPr lang="es-MX" smtClean="0">
                <a:solidFill>
                  <a:prstClr val="black">
                    <a:tint val="75000"/>
                  </a:prstClr>
                </a:solidFill>
              </a:rPr>
              <a:pPr/>
              <a:t>‹Nº›</a:t>
            </a:fld>
            <a:endParaRPr lang="es-MX" dirty="0">
              <a:solidFill>
                <a:prstClr val="black">
                  <a:tint val="75000"/>
                </a:prstClr>
              </a:solidFill>
            </a:endParaRPr>
          </a:p>
        </p:txBody>
      </p:sp>
      <p:pic>
        <p:nvPicPr>
          <p:cNvPr id="9" name="Imagen 8"/>
          <p:cNvPicPr>
            <a:picLocks noChangeAspect="1"/>
          </p:cNvPicPr>
          <p:nvPr/>
        </p:nvPicPr>
        <p:blipFill rotWithShape="1">
          <a:blip r:embed="rId5" cstate="print">
            <a:extLst>
              <a:ext uri="{28A0092B-C50C-407E-A947-70E740481C1C}">
                <a14:useLocalDpi xmlns:a14="http://schemas.microsoft.com/office/drawing/2010/main" val="0"/>
              </a:ext>
            </a:extLst>
          </a:blip>
          <a:srcRect t="8645" b="10644"/>
          <a:stretch/>
        </p:blipFill>
        <p:spPr>
          <a:xfrm>
            <a:off x="-1" y="-1"/>
            <a:ext cx="1701802" cy="546101"/>
          </a:xfrm>
          <a:prstGeom prst="rect">
            <a:avLst/>
          </a:prstGeom>
        </p:spPr>
      </p:pic>
      <p:sp>
        <p:nvSpPr>
          <p:cNvPr id="11" name="2055 Rectángulo"/>
          <p:cNvSpPr/>
          <p:nvPr/>
        </p:nvSpPr>
        <p:spPr>
          <a:xfrm>
            <a:off x="1701801" y="-2"/>
            <a:ext cx="7442199" cy="54609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es-MX" dirty="0">
              <a:solidFill>
                <a:prstClr val="white"/>
              </a:solidFill>
              <a:latin typeface="Calibri" panose="020F0502020204030204"/>
            </a:endParaRPr>
          </a:p>
        </p:txBody>
      </p:sp>
      <p:sp>
        <p:nvSpPr>
          <p:cNvPr id="2" name="Title Placeholder 1"/>
          <p:cNvSpPr>
            <a:spLocks noGrp="1"/>
          </p:cNvSpPr>
          <p:nvPr>
            <p:ph type="title"/>
          </p:nvPr>
        </p:nvSpPr>
        <p:spPr>
          <a:xfrm>
            <a:off x="1701801" y="0"/>
            <a:ext cx="7431283" cy="546100"/>
          </a:xfrm>
          <a:prstGeom prst="rect">
            <a:avLst/>
          </a:prstGeom>
        </p:spPr>
        <p:txBody>
          <a:bodyPr vert="horz" lIns="91440" tIns="45720" rIns="91440" bIns="45720" rtlCol="0" anchor="ctr">
            <a:noAutofit/>
          </a:bodyPr>
          <a:lstStyle/>
          <a:p>
            <a:r>
              <a:rPr lang="es-ES" dirty="0" smtClean="0"/>
              <a:t>Haga clic para modificar el estilo de título del patrón</a:t>
            </a:r>
            <a:endParaRPr lang="en-US" dirty="0"/>
          </a:p>
        </p:txBody>
      </p:sp>
      <p:pic>
        <p:nvPicPr>
          <p:cNvPr id="13" name="Imagen 12"/>
          <p:cNvPicPr>
            <a:picLocks noChangeAspect="1"/>
          </p:cNvPicPr>
          <p:nvPr/>
        </p:nvPicPr>
        <p:blipFill rotWithShape="1">
          <a:blip r:embed="rId6">
            <a:clrChange>
              <a:clrFrom>
                <a:srgbClr val="EAEBED"/>
              </a:clrFrom>
              <a:clrTo>
                <a:srgbClr val="EAEBED">
                  <a:alpha val="0"/>
                </a:srgbClr>
              </a:clrTo>
            </a:clrChange>
            <a:extLst>
              <a:ext uri="{28A0092B-C50C-407E-A947-70E740481C1C}">
                <a14:useLocalDpi xmlns:a14="http://schemas.microsoft.com/office/drawing/2010/main" val="0"/>
              </a:ext>
            </a:extLst>
          </a:blip>
          <a:srcRect l="21007" t="16595" r="13165" b="9678"/>
          <a:stretch/>
        </p:blipFill>
        <p:spPr>
          <a:xfrm>
            <a:off x="232011" y="5575063"/>
            <a:ext cx="1023583" cy="1146412"/>
          </a:xfrm>
          <a:prstGeom prst="rect">
            <a:avLst/>
          </a:prstGeom>
        </p:spPr>
      </p:pic>
    </p:spTree>
    <p:extLst>
      <p:ext uri="{BB962C8B-B14F-4D97-AF65-F5344CB8AC3E}">
        <p14:creationId xmlns:p14="http://schemas.microsoft.com/office/powerpoint/2010/main" val="578324417"/>
      </p:ext>
    </p:extLst>
  </p:cSld>
  <p:clrMap bg1="lt1" tx1="dk1" bg2="lt2" tx2="dk2" accent1="accent1" accent2="accent2" accent3="accent3" accent4="accent4" accent5="accent5" accent6="accent6" hlink="hlink" folHlink="folHlink"/>
  <p:sldLayoutIdLst>
    <p:sldLayoutId id="2147483745" r:id="rId1"/>
    <p:sldLayoutId id="2147483796" r:id="rId2"/>
  </p:sldLayoutIdLst>
  <p:timing>
    <p:tnLst>
      <p:par>
        <p:cTn id="1" dur="indefinite" restart="never" nodeType="tmRoot"/>
      </p:par>
    </p:tnLst>
  </p:timing>
  <p:hf hdr="0" ftr="0" dt="0"/>
  <p:txStyles>
    <p:titleStyle>
      <a:lvl1pPr algn="ctr" defTabSz="457200" rtl="0" eaLnBrk="1" latinLnBrk="0" hangingPunct="1">
        <a:spcBef>
          <a:spcPct val="0"/>
        </a:spcBef>
        <a:buNone/>
        <a:defRPr sz="2400" kern="1200">
          <a:solidFill>
            <a:schemeClr val="bg1">
              <a:lumMod val="95000"/>
            </a:schemeClr>
          </a:solidFill>
          <a:latin typeface="+mj-lt"/>
          <a:ea typeface="+mj-ea"/>
          <a:cs typeface="+mj-cs"/>
        </a:defRPr>
      </a:lvl1pPr>
    </p:titleStyle>
    <p:bodyStyle>
      <a:lvl1pPr marL="342900" indent="-342900" algn="l" defTabSz="457200" rtl="0" eaLnBrk="1" latinLnBrk="0" hangingPunct="1">
        <a:spcBef>
          <a:spcPct val="20000"/>
        </a:spcBef>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F26B43"/>
          </p15:clr>
        </p15:guide>
        <p15:guide id="2" pos="2880">
          <p15:clr>
            <a:srgbClr val="F26B43"/>
          </p15:clr>
        </p15:guide>
      </p15:sldGuideLst>
    </p:ext>
  </p:extLst>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6" name="2055 Rectángulo"/>
          <p:cNvSpPr/>
          <p:nvPr/>
        </p:nvSpPr>
        <p:spPr>
          <a:xfrm>
            <a:off x="1619672" y="128700"/>
            <a:ext cx="4158992" cy="326232"/>
          </a:xfrm>
          <a:custGeom>
            <a:avLst/>
            <a:gdLst>
              <a:gd name="connsiteX0" fmla="*/ 0 w 1224136"/>
              <a:gd name="connsiteY0" fmla="*/ 0 h 119385"/>
              <a:gd name="connsiteX1" fmla="*/ 1224136 w 1224136"/>
              <a:gd name="connsiteY1" fmla="*/ 0 h 119385"/>
              <a:gd name="connsiteX2" fmla="*/ 1224136 w 1224136"/>
              <a:gd name="connsiteY2" fmla="*/ 119385 h 119385"/>
              <a:gd name="connsiteX3" fmla="*/ 0 w 1224136"/>
              <a:gd name="connsiteY3" fmla="*/ 119385 h 119385"/>
              <a:gd name="connsiteX4" fmla="*/ 0 w 1224136"/>
              <a:gd name="connsiteY4" fmla="*/ 0 h 119385"/>
              <a:gd name="connsiteX0" fmla="*/ 0 w 1224136"/>
              <a:gd name="connsiteY0" fmla="*/ 0 h 119385"/>
              <a:gd name="connsiteX1" fmla="*/ 1224136 w 1224136"/>
              <a:gd name="connsiteY1" fmla="*/ 0 h 119385"/>
              <a:gd name="connsiteX2" fmla="*/ 1188417 w 1224136"/>
              <a:gd name="connsiteY2" fmla="*/ 119385 h 119385"/>
              <a:gd name="connsiteX3" fmla="*/ 0 w 1224136"/>
              <a:gd name="connsiteY3" fmla="*/ 119385 h 119385"/>
              <a:gd name="connsiteX4" fmla="*/ 0 w 1224136"/>
              <a:gd name="connsiteY4" fmla="*/ 0 h 119385"/>
              <a:gd name="connsiteX0" fmla="*/ 47625 w 1224136"/>
              <a:gd name="connsiteY0" fmla="*/ 0 h 121766"/>
              <a:gd name="connsiteX1" fmla="*/ 1224136 w 1224136"/>
              <a:gd name="connsiteY1" fmla="*/ 2381 h 121766"/>
              <a:gd name="connsiteX2" fmla="*/ 1188417 w 1224136"/>
              <a:gd name="connsiteY2" fmla="*/ 121766 h 121766"/>
              <a:gd name="connsiteX3" fmla="*/ 0 w 1224136"/>
              <a:gd name="connsiteY3" fmla="*/ 121766 h 121766"/>
              <a:gd name="connsiteX4" fmla="*/ 47625 w 1224136"/>
              <a:gd name="connsiteY4" fmla="*/ 0 h 121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4136" h="121766">
                <a:moveTo>
                  <a:pt x="47625" y="0"/>
                </a:moveTo>
                <a:lnTo>
                  <a:pt x="1224136" y="2381"/>
                </a:lnTo>
                <a:lnTo>
                  <a:pt x="1188417" y="121766"/>
                </a:lnTo>
                <a:lnTo>
                  <a:pt x="0" y="121766"/>
                </a:lnTo>
                <a:lnTo>
                  <a:pt x="47625" y="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s-MX" dirty="0">
              <a:solidFill>
                <a:prstClr val="white"/>
              </a:solidFill>
            </a:endParaRPr>
          </a:p>
        </p:txBody>
      </p:sp>
      <p:sp>
        <p:nvSpPr>
          <p:cNvPr id="102" name="101 CuadroTexto"/>
          <p:cNvSpPr txBox="1"/>
          <p:nvPr/>
        </p:nvSpPr>
        <p:spPr>
          <a:xfrm>
            <a:off x="1691680" y="116632"/>
            <a:ext cx="4824536" cy="338554"/>
          </a:xfrm>
          <a:custGeom>
            <a:avLst/>
            <a:gdLst>
              <a:gd name="connsiteX0" fmla="*/ 0 w 1411626"/>
              <a:gd name="connsiteY0" fmla="*/ 0 h 276999"/>
              <a:gd name="connsiteX1" fmla="*/ 1411626 w 1411626"/>
              <a:gd name="connsiteY1" fmla="*/ 0 h 276999"/>
              <a:gd name="connsiteX2" fmla="*/ 1411626 w 1411626"/>
              <a:gd name="connsiteY2" fmla="*/ 276999 h 276999"/>
              <a:gd name="connsiteX3" fmla="*/ 0 w 1411626"/>
              <a:gd name="connsiteY3" fmla="*/ 276999 h 276999"/>
              <a:gd name="connsiteX4" fmla="*/ 0 w 1411626"/>
              <a:gd name="connsiteY4" fmla="*/ 0 h 276999"/>
              <a:gd name="connsiteX0" fmla="*/ 85725 w 1411626"/>
              <a:gd name="connsiteY0" fmla="*/ 0 h 276999"/>
              <a:gd name="connsiteX1" fmla="*/ 1411626 w 1411626"/>
              <a:gd name="connsiteY1" fmla="*/ 0 h 276999"/>
              <a:gd name="connsiteX2" fmla="*/ 1411626 w 1411626"/>
              <a:gd name="connsiteY2" fmla="*/ 276999 h 276999"/>
              <a:gd name="connsiteX3" fmla="*/ 0 w 1411626"/>
              <a:gd name="connsiteY3" fmla="*/ 276999 h 276999"/>
              <a:gd name="connsiteX4" fmla="*/ 85725 w 1411626"/>
              <a:gd name="connsiteY4" fmla="*/ 0 h 276999"/>
              <a:gd name="connsiteX0" fmla="*/ 85725 w 1411626"/>
              <a:gd name="connsiteY0" fmla="*/ 0 h 276999"/>
              <a:gd name="connsiteX1" fmla="*/ 1411626 w 1411626"/>
              <a:gd name="connsiteY1" fmla="*/ 0 h 276999"/>
              <a:gd name="connsiteX2" fmla="*/ 1216364 w 1411626"/>
              <a:gd name="connsiteY2" fmla="*/ 267474 h 276999"/>
              <a:gd name="connsiteX3" fmla="*/ 0 w 1411626"/>
              <a:gd name="connsiteY3" fmla="*/ 276999 h 276999"/>
              <a:gd name="connsiteX4" fmla="*/ 85725 w 1411626"/>
              <a:gd name="connsiteY4" fmla="*/ 0 h 276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1626" h="276999">
                <a:moveTo>
                  <a:pt x="85725" y="0"/>
                </a:moveTo>
                <a:lnTo>
                  <a:pt x="1411626" y="0"/>
                </a:lnTo>
                <a:lnTo>
                  <a:pt x="1216364" y="267474"/>
                </a:lnTo>
                <a:lnTo>
                  <a:pt x="0" y="276999"/>
                </a:lnTo>
                <a:lnTo>
                  <a:pt x="85725" y="0"/>
                </a:lnTo>
                <a:close/>
              </a:path>
            </a:pathLst>
          </a:custGeom>
          <a:noFill/>
        </p:spPr>
        <p:txBody>
          <a:bodyPr wrap="square" rtlCol="0">
            <a:spAutoFit/>
          </a:bodyPr>
          <a:lstStyle/>
          <a:p>
            <a:pPr defTabSz="914400"/>
            <a:r>
              <a:rPr lang="es-MX" sz="1600" b="1" i="1" dirty="0">
                <a:solidFill>
                  <a:prstClr val="white"/>
                </a:solidFill>
                <a:effectLst>
                  <a:outerShdw blurRad="38100" dist="38100" dir="2700000" algn="tl">
                    <a:srgbClr val="000000">
                      <a:alpha val="43137"/>
                    </a:srgbClr>
                  </a:outerShdw>
                </a:effectLst>
                <a:latin typeface="Arial" pitchFamily="34" charset="0"/>
                <a:cs typeface="Arial" pitchFamily="34" charset="0"/>
              </a:rPr>
              <a:t>Departamento de Operación e Inversión</a:t>
            </a:r>
          </a:p>
        </p:txBody>
      </p:sp>
      <p:sp>
        <p:nvSpPr>
          <p:cNvPr id="21" name="25 Onda"/>
          <p:cNvSpPr/>
          <p:nvPr userDrawn="1"/>
        </p:nvSpPr>
        <p:spPr>
          <a:xfrm flipH="1">
            <a:off x="1376" y="2124270"/>
            <a:ext cx="9143968" cy="2636042"/>
          </a:xfrm>
          <a:prstGeom prst="wave">
            <a:avLst>
              <a:gd name="adj1" fmla="val 20000"/>
              <a:gd name="adj2" fmla="val -10000"/>
            </a:avLst>
          </a:prstGeom>
          <a:noFill/>
          <a:ln w="190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s-MX" dirty="0">
              <a:solidFill>
                <a:prstClr val="white"/>
              </a:solidFill>
            </a:endParaRPr>
          </a:p>
        </p:txBody>
      </p:sp>
      <p:sp>
        <p:nvSpPr>
          <p:cNvPr id="22" name="25 Onda"/>
          <p:cNvSpPr/>
          <p:nvPr userDrawn="1"/>
        </p:nvSpPr>
        <p:spPr>
          <a:xfrm flipH="1">
            <a:off x="-1575" y="2521150"/>
            <a:ext cx="9143968" cy="2636042"/>
          </a:xfrm>
          <a:prstGeom prst="wave">
            <a:avLst>
              <a:gd name="adj1" fmla="val 20000"/>
              <a:gd name="adj2" fmla="val -10000"/>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s-MX" dirty="0">
              <a:solidFill>
                <a:prstClr val="white"/>
              </a:solidFill>
            </a:endParaRPr>
          </a:p>
        </p:txBody>
      </p:sp>
      <p:pic>
        <p:nvPicPr>
          <p:cNvPr id="24" name="Imagen 23"/>
          <p:cNvPicPr/>
          <p:nvPr userDrawn="1"/>
        </p:nvPicPr>
        <p:blipFill rotWithShape="1">
          <a:blip r:embed="rId13">
            <a:duotone>
              <a:schemeClr val="bg2">
                <a:shade val="45000"/>
                <a:satMod val="135000"/>
              </a:schemeClr>
              <a:prstClr val="white"/>
            </a:duotone>
          </a:blip>
          <a:srcRect l="2546" t="24150" r="66225" b="18796"/>
          <a:stretch/>
        </p:blipFill>
        <p:spPr bwMode="auto">
          <a:xfrm>
            <a:off x="7812360" y="188640"/>
            <a:ext cx="1210439" cy="1175261"/>
          </a:xfrm>
          <a:prstGeom prst="rect">
            <a:avLst/>
          </a:prstGeom>
          <a:ln>
            <a:noFill/>
          </a:ln>
          <a:extLst>
            <a:ext uri="{53640926-AAD7-44D8-BBD7-CCE9431645EC}">
              <a14:shadowObscured xmlns:a14="http://schemas.microsoft.com/office/drawing/2010/main"/>
            </a:ext>
          </a:extLst>
        </p:spPr>
      </p:pic>
      <p:pic>
        <p:nvPicPr>
          <p:cNvPr id="25" name="Imagen 24"/>
          <p:cNvPicPr>
            <a:picLocks noChangeAspect="1"/>
          </p:cNvPicPr>
          <p:nvPr userDrawn="1"/>
        </p:nvPicPr>
        <p:blipFill rotWithShape="1">
          <a:blip r:embed="rId14"/>
          <a:srcRect l="1538" t="20344" r="770" b="15263"/>
          <a:stretch/>
        </p:blipFill>
        <p:spPr>
          <a:xfrm>
            <a:off x="0" y="6147370"/>
            <a:ext cx="9144000" cy="185191"/>
          </a:xfrm>
          <a:prstGeom prst="rect">
            <a:avLst/>
          </a:prstGeom>
        </p:spPr>
      </p:pic>
      <p:grpSp>
        <p:nvGrpSpPr>
          <p:cNvPr id="69" name="68 Grupo"/>
          <p:cNvGrpSpPr/>
          <p:nvPr userDrawn="1"/>
        </p:nvGrpSpPr>
        <p:grpSpPr>
          <a:xfrm>
            <a:off x="6372200" y="1988840"/>
            <a:ext cx="2571884" cy="3528392"/>
            <a:chOff x="1546123" y="1575439"/>
            <a:chExt cx="1800535" cy="2539433"/>
          </a:xfrm>
          <a:solidFill>
            <a:srgbClr val="BEB2CE"/>
          </a:solidFill>
        </p:grpSpPr>
        <p:sp>
          <p:nvSpPr>
            <p:cNvPr id="70" name="13 Elipse"/>
            <p:cNvSpPr/>
            <p:nvPr userDrawn="1"/>
          </p:nvSpPr>
          <p:spPr>
            <a:xfrm rot="20317111">
              <a:off x="1546123" y="3139445"/>
              <a:ext cx="759216" cy="975427"/>
            </a:xfrm>
            <a:custGeom>
              <a:avLst/>
              <a:gdLst>
                <a:gd name="connsiteX0" fmla="*/ 0 w 699116"/>
                <a:gd name="connsiteY0" fmla="*/ 485489 h 970977"/>
                <a:gd name="connsiteX1" fmla="*/ 349558 w 699116"/>
                <a:gd name="connsiteY1" fmla="*/ 0 h 970977"/>
                <a:gd name="connsiteX2" fmla="*/ 699116 w 699116"/>
                <a:gd name="connsiteY2" fmla="*/ 485489 h 970977"/>
                <a:gd name="connsiteX3" fmla="*/ 349558 w 699116"/>
                <a:gd name="connsiteY3" fmla="*/ 970978 h 970977"/>
                <a:gd name="connsiteX4" fmla="*/ 0 w 699116"/>
                <a:gd name="connsiteY4" fmla="*/ 485489 h 970977"/>
                <a:gd name="connsiteX0" fmla="*/ 0 w 699116"/>
                <a:gd name="connsiteY0" fmla="*/ 494821 h 980310"/>
                <a:gd name="connsiteX1" fmla="*/ 349558 w 699116"/>
                <a:gd name="connsiteY1" fmla="*/ 9332 h 980310"/>
                <a:gd name="connsiteX2" fmla="*/ 699116 w 699116"/>
                <a:gd name="connsiteY2" fmla="*/ 494821 h 980310"/>
                <a:gd name="connsiteX3" fmla="*/ 349558 w 699116"/>
                <a:gd name="connsiteY3" fmla="*/ 980310 h 980310"/>
                <a:gd name="connsiteX4" fmla="*/ 0 w 699116"/>
                <a:gd name="connsiteY4" fmla="*/ 494821 h 980310"/>
                <a:gd name="connsiteX0" fmla="*/ 0 w 699116"/>
                <a:gd name="connsiteY0" fmla="*/ 464783 h 950272"/>
                <a:gd name="connsiteX1" fmla="*/ 352124 w 699116"/>
                <a:gd name="connsiteY1" fmla="*/ 7576 h 950272"/>
                <a:gd name="connsiteX2" fmla="*/ 699116 w 699116"/>
                <a:gd name="connsiteY2" fmla="*/ 464783 h 950272"/>
                <a:gd name="connsiteX3" fmla="*/ 349558 w 699116"/>
                <a:gd name="connsiteY3" fmla="*/ 950272 h 950272"/>
                <a:gd name="connsiteX4" fmla="*/ 0 w 699116"/>
                <a:gd name="connsiteY4" fmla="*/ 464783 h 950272"/>
                <a:gd name="connsiteX0" fmla="*/ 1094 w 700210"/>
                <a:gd name="connsiteY0" fmla="*/ 489880 h 975369"/>
                <a:gd name="connsiteX1" fmla="*/ 288175 w 700210"/>
                <a:gd name="connsiteY1" fmla="*/ 7207 h 975369"/>
                <a:gd name="connsiteX2" fmla="*/ 700210 w 700210"/>
                <a:gd name="connsiteY2" fmla="*/ 489880 h 975369"/>
                <a:gd name="connsiteX3" fmla="*/ 350652 w 700210"/>
                <a:gd name="connsiteY3" fmla="*/ 975369 h 975369"/>
                <a:gd name="connsiteX4" fmla="*/ 1094 w 700210"/>
                <a:gd name="connsiteY4" fmla="*/ 489880 h 975369"/>
                <a:gd name="connsiteX0" fmla="*/ 1094 w 700210"/>
                <a:gd name="connsiteY0" fmla="*/ 489880 h 987867"/>
                <a:gd name="connsiteX1" fmla="*/ 288175 w 700210"/>
                <a:gd name="connsiteY1" fmla="*/ 7207 h 987867"/>
                <a:gd name="connsiteX2" fmla="*/ 700210 w 700210"/>
                <a:gd name="connsiteY2" fmla="*/ 489880 h 987867"/>
                <a:gd name="connsiteX3" fmla="*/ 350652 w 700210"/>
                <a:gd name="connsiteY3" fmla="*/ 975369 h 987867"/>
                <a:gd name="connsiteX4" fmla="*/ 1094 w 700210"/>
                <a:gd name="connsiteY4" fmla="*/ 489880 h 987867"/>
                <a:gd name="connsiteX0" fmla="*/ 269 w 699385"/>
                <a:gd name="connsiteY0" fmla="*/ 489880 h 988109"/>
                <a:gd name="connsiteX1" fmla="*/ 287350 w 699385"/>
                <a:gd name="connsiteY1" fmla="*/ 7207 h 988109"/>
                <a:gd name="connsiteX2" fmla="*/ 699385 w 699385"/>
                <a:gd name="connsiteY2" fmla="*/ 489880 h 988109"/>
                <a:gd name="connsiteX3" fmla="*/ 315632 w 699385"/>
                <a:gd name="connsiteY3" fmla="*/ 975620 h 988109"/>
                <a:gd name="connsiteX4" fmla="*/ 269 w 699385"/>
                <a:gd name="connsiteY4" fmla="*/ 489880 h 988109"/>
                <a:gd name="connsiteX0" fmla="*/ 227 w 699343"/>
                <a:gd name="connsiteY0" fmla="*/ 482908 h 981137"/>
                <a:gd name="connsiteX1" fmla="*/ 287308 w 699343"/>
                <a:gd name="connsiteY1" fmla="*/ 235 h 981137"/>
                <a:gd name="connsiteX2" fmla="*/ 699343 w 699343"/>
                <a:gd name="connsiteY2" fmla="*/ 482908 h 981137"/>
                <a:gd name="connsiteX3" fmla="*/ 315590 w 699343"/>
                <a:gd name="connsiteY3" fmla="*/ 968648 h 981137"/>
                <a:gd name="connsiteX4" fmla="*/ 227 w 699343"/>
                <a:gd name="connsiteY4" fmla="*/ 482908 h 981137"/>
                <a:gd name="connsiteX0" fmla="*/ 397 w 699513"/>
                <a:gd name="connsiteY0" fmla="*/ 445160 h 943389"/>
                <a:gd name="connsiteX1" fmla="*/ 279500 w 699513"/>
                <a:gd name="connsiteY1" fmla="*/ 280 h 943389"/>
                <a:gd name="connsiteX2" fmla="*/ 699513 w 699513"/>
                <a:gd name="connsiteY2" fmla="*/ 445160 h 943389"/>
                <a:gd name="connsiteX3" fmla="*/ 315760 w 699513"/>
                <a:gd name="connsiteY3" fmla="*/ 930900 h 943389"/>
                <a:gd name="connsiteX4" fmla="*/ 397 w 699513"/>
                <a:gd name="connsiteY4" fmla="*/ 445160 h 943389"/>
                <a:gd name="connsiteX0" fmla="*/ 2264 w 701380"/>
                <a:gd name="connsiteY0" fmla="*/ 473155 h 971384"/>
                <a:gd name="connsiteX1" fmla="*/ 244606 w 701380"/>
                <a:gd name="connsiteY1" fmla="*/ 244 h 971384"/>
                <a:gd name="connsiteX2" fmla="*/ 701380 w 701380"/>
                <a:gd name="connsiteY2" fmla="*/ 473155 h 971384"/>
                <a:gd name="connsiteX3" fmla="*/ 317627 w 701380"/>
                <a:gd name="connsiteY3" fmla="*/ 958895 h 971384"/>
                <a:gd name="connsiteX4" fmla="*/ 2264 w 701380"/>
                <a:gd name="connsiteY4" fmla="*/ 473155 h 971384"/>
                <a:gd name="connsiteX0" fmla="*/ 542 w 699658"/>
                <a:gd name="connsiteY0" fmla="*/ 501660 h 999889"/>
                <a:gd name="connsiteX1" fmla="*/ 274513 w 699658"/>
                <a:gd name="connsiteY1" fmla="*/ 216 h 999889"/>
                <a:gd name="connsiteX2" fmla="*/ 699658 w 699658"/>
                <a:gd name="connsiteY2" fmla="*/ 501660 h 999889"/>
                <a:gd name="connsiteX3" fmla="*/ 315905 w 699658"/>
                <a:gd name="connsiteY3" fmla="*/ 987400 h 999889"/>
                <a:gd name="connsiteX4" fmla="*/ 542 w 699658"/>
                <a:gd name="connsiteY4" fmla="*/ 501660 h 999889"/>
                <a:gd name="connsiteX0" fmla="*/ 881 w 699997"/>
                <a:gd name="connsiteY0" fmla="*/ 478032 h 976261"/>
                <a:gd name="connsiteX1" fmla="*/ 265592 w 699997"/>
                <a:gd name="connsiteY1" fmla="*/ 240 h 976261"/>
                <a:gd name="connsiteX2" fmla="*/ 699997 w 699997"/>
                <a:gd name="connsiteY2" fmla="*/ 478032 h 976261"/>
                <a:gd name="connsiteX3" fmla="*/ 316244 w 699997"/>
                <a:gd name="connsiteY3" fmla="*/ 963772 h 976261"/>
                <a:gd name="connsiteX4" fmla="*/ 881 w 699997"/>
                <a:gd name="connsiteY4" fmla="*/ 478032 h 976261"/>
                <a:gd name="connsiteX0" fmla="*/ 881 w 717771"/>
                <a:gd name="connsiteY0" fmla="*/ 486744 h 981607"/>
                <a:gd name="connsiteX1" fmla="*/ 265592 w 717771"/>
                <a:gd name="connsiteY1" fmla="*/ 8952 h 981607"/>
                <a:gd name="connsiteX2" fmla="*/ 614412 w 717771"/>
                <a:gd name="connsiteY2" fmla="*/ 198144 h 981607"/>
                <a:gd name="connsiteX3" fmla="*/ 699997 w 717771"/>
                <a:gd name="connsiteY3" fmla="*/ 486744 h 981607"/>
                <a:gd name="connsiteX4" fmla="*/ 316244 w 717771"/>
                <a:gd name="connsiteY4" fmla="*/ 972484 h 981607"/>
                <a:gd name="connsiteX5" fmla="*/ 881 w 717771"/>
                <a:gd name="connsiteY5" fmla="*/ 486744 h 981607"/>
                <a:gd name="connsiteX0" fmla="*/ 291 w 712470"/>
                <a:gd name="connsiteY0" fmla="*/ 479026 h 973889"/>
                <a:gd name="connsiteX1" fmla="*/ 265002 w 712470"/>
                <a:gd name="connsiteY1" fmla="*/ 1234 h 973889"/>
                <a:gd name="connsiteX2" fmla="*/ 573684 w 712470"/>
                <a:gd name="connsiteY2" fmla="*/ 345195 h 973889"/>
                <a:gd name="connsiteX3" fmla="*/ 699407 w 712470"/>
                <a:gd name="connsiteY3" fmla="*/ 479026 h 973889"/>
                <a:gd name="connsiteX4" fmla="*/ 315654 w 712470"/>
                <a:gd name="connsiteY4" fmla="*/ 964766 h 973889"/>
                <a:gd name="connsiteX5" fmla="*/ 291 w 712470"/>
                <a:gd name="connsiteY5" fmla="*/ 479026 h 973889"/>
                <a:gd name="connsiteX0" fmla="*/ 377 w 712556"/>
                <a:gd name="connsiteY0" fmla="*/ 481215 h 976078"/>
                <a:gd name="connsiteX1" fmla="*/ 265088 w 712556"/>
                <a:gd name="connsiteY1" fmla="*/ 3423 h 976078"/>
                <a:gd name="connsiteX2" fmla="*/ 573770 w 712556"/>
                <a:gd name="connsiteY2" fmla="*/ 347384 h 976078"/>
                <a:gd name="connsiteX3" fmla="*/ 699493 w 712556"/>
                <a:gd name="connsiteY3" fmla="*/ 481215 h 976078"/>
                <a:gd name="connsiteX4" fmla="*/ 315740 w 712556"/>
                <a:gd name="connsiteY4" fmla="*/ 966955 h 976078"/>
                <a:gd name="connsiteX5" fmla="*/ 377 w 712556"/>
                <a:gd name="connsiteY5" fmla="*/ 481215 h 976078"/>
                <a:gd name="connsiteX0" fmla="*/ 377 w 759584"/>
                <a:gd name="connsiteY0" fmla="*/ 481215 h 967959"/>
                <a:gd name="connsiteX1" fmla="*/ 265088 w 759584"/>
                <a:gd name="connsiteY1" fmla="*/ 3423 h 967959"/>
                <a:gd name="connsiteX2" fmla="*/ 573770 w 759584"/>
                <a:gd name="connsiteY2" fmla="*/ 347384 h 967959"/>
                <a:gd name="connsiteX3" fmla="*/ 749863 w 759584"/>
                <a:gd name="connsiteY3" fmla="*/ 596407 h 967959"/>
                <a:gd name="connsiteX4" fmla="*/ 315740 w 759584"/>
                <a:gd name="connsiteY4" fmla="*/ 966955 h 967959"/>
                <a:gd name="connsiteX5" fmla="*/ 377 w 759584"/>
                <a:gd name="connsiteY5" fmla="*/ 481215 h 967959"/>
                <a:gd name="connsiteX0" fmla="*/ 377 w 759584"/>
                <a:gd name="connsiteY0" fmla="*/ 481215 h 981935"/>
                <a:gd name="connsiteX1" fmla="*/ 265088 w 759584"/>
                <a:gd name="connsiteY1" fmla="*/ 3423 h 981935"/>
                <a:gd name="connsiteX2" fmla="*/ 573770 w 759584"/>
                <a:gd name="connsiteY2" fmla="*/ 347384 h 981935"/>
                <a:gd name="connsiteX3" fmla="*/ 749863 w 759584"/>
                <a:gd name="connsiteY3" fmla="*/ 596407 h 981935"/>
                <a:gd name="connsiteX4" fmla="*/ 315740 w 759584"/>
                <a:gd name="connsiteY4" fmla="*/ 966955 h 981935"/>
                <a:gd name="connsiteX5" fmla="*/ 377 w 759584"/>
                <a:gd name="connsiteY5" fmla="*/ 481215 h 981935"/>
                <a:gd name="connsiteX0" fmla="*/ 9 w 759216"/>
                <a:gd name="connsiteY0" fmla="*/ 481207 h 975427"/>
                <a:gd name="connsiteX1" fmla="*/ 264720 w 759216"/>
                <a:gd name="connsiteY1" fmla="*/ 3415 h 975427"/>
                <a:gd name="connsiteX2" fmla="*/ 573402 w 759216"/>
                <a:gd name="connsiteY2" fmla="*/ 347376 h 975427"/>
                <a:gd name="connsiteX3" fmla="*/ 749495 w 759216"/>
                <a:gd name="connsiteY3" fmla="*/ 596399 h 975427"/>
                <a:gd name="connsiteX4" fmla="*/ 271987 w 759216"/>
                <a:gd name="connsiteY4" fmla="*/ 960191 h 975427"/>
                <a:gd name="connsiteX5" fmla="*/ 9 w 759216"/>
                <a:gd name="connsiteY5" fmla="*/ 481207 h 97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216" h="975427">
                  <a:moveTo>
                    <a:pt x="9" y="481207"/>
                  </a:moveTo>
                  <a:cubicBezTo>
                    <a:pt x="-1202" y="321744"/>
                    <a:pt x="126231" y="-38822"/>
                    <a:pt x="264720" y="3415"/>
                  </a:cubicBezTo>
                  <a:cubicBezTo>
                    <a:pt x="403209" y="45652"/>
                    <a:pt x="501001" y="267744"/>
                    <a:pt x="573402" y="347376"/>
                  </a:cubicBezTo>
                  <a:cubicBezTo>
                    <a:pt x="645803" y="427008"/>
                    <a:pt x="799190" y="467342"/>
                    <a:pt x="749495" y="596399"/>
                  </a:cubicBezTo>
                  <a:cubicBezTo>
                    <a:pt x="699800" y="725456"/>
                    <a:pt x="540094" y="1049093"/>
                    <a:pt x="271987" y="960191"/>
                  </a:cubicBezTo>
                  <a:cubicBezTo>
                    <a:pt x="3880" y="871289"/>
                    <a:pt x="1220" y="640670"/>
                    <a:pt x="9" y="481207"/>
                  </a:cubicBezTo>
                  <a:close/>
                </a:path>
              </a:pathLst>
            </a:custGeom>
            <a:grpFill/>
            <a:ln w="28575">
              <a:solidFill>
                <a:srgbClr val="6D4B99">
                  <a:alpha val="50000"/>
                </a:srgbClr>
              </a:solidFill>
            </a:ln>
          </p:spPr>
          <p:style>
            <a:lnRef idx="0">
              <a:schemeClr val="accent6"/>
            </a:lnRef>
            <a:fillRef idx="3">
              <a:schemeClr val="accent6"/>
            </a:fillRef>
            <a:effectRef idx="3">
              <a:schemeClr val="accent6"/>
            </a:effectRef>
            <a:fontRef idx="minor">
              <a:schemeClr val="lt1"/>
            </a:fontRef>
          </p:style>
          <p:txBody>
            <a:bodyPr rtlCol="0" anchor="ctr"/>
            <a:lstStyle/>
            <a:p>
              <a:pPr algn="ctr" defTabSz="914400"/>
              <a:endParaRPr lang="es-MX" dirty="0">
                <a:solidFill>
                  <a:prstClr val="white"/>
                </a:solidFill>
              </a:endParaRPr>
            </a:p>
          </p:txBody>
        </p:sp>
        <p:sp>
          <p:nvSpPr>
            <p:cNvPr id="71" name="70 Elipse"/>
            <p:cNvSpPr/>
            <p:nvPr userDrawn="1"/>
          </p:nvSpPr>
          <p:spPr>
            <a:xfrm rot="21446692">
              <a:off x="2512993" y="1575439"/>
              <a:ext cx="720000" cy="720000"/>
            </a:xfrm>
            <a:prstGeom prst="ellipse">
              <a:avLst/>
            </a:prstGeom>
            <a:grpFill/>
            <a:ln w="28575">
              <a:solidFill>
                <a:srgbClr val="6D4B99">
                  <a:alpha val="50000"/>
                </a:srgbClr>
              </a:solidFill>
            </a:ln>
          </p:spPr>
          <p:style>
            <a:lnRef idx="0">
              <a:schemeClr val="accent6"/>
            </a:lnRef>
            <a:fillRef idx="3">
              <a:schemeClr val="accent6"/>
            </a:fillRef>
            <a:effectRef idx="3">
              <a:schemeClr val="accent6"/>
            </a:effectRef>
            <a:fontRef idx="minor">
              <a:schemeClr val="lt1"/>
            </a:fontRef>
          </p:style>
          <p:txBody>
            <a:bodyPr rtlCol="0" anchor="ctr"/>
            <a:lstStyle/>
            <a:p>
              <a:pPr algn="ctr" defTabSz="914400"/>
              <a:endParaRPr lang="es-MX" dirty="0">
                <a:solidFill>
                  <a:prstClr val="white"/>
                </a:solidFill>
              </a:endParaRPr>
            </a:p>
          </p:txBody>
        </p:sp>
        <p:sp>
          <p:nvSpPr>
            <p:cNvPr id="74" name="73 Elipse"/>
            <p:cNvSpPr/>
            <p:nvPr userDrawn="1"/>
          </p:nvSpPr>
          <p:spPr>
            <a:xfrm rot="21446692">
              <a:off x="1995365" y="2152648"/>
              <a:ext cx="540000" cy="540000"/>
            </a:xfrm>
            <a:prstGeom prst="ellipse">
              <a:avLst/>
            </a:prstGeom>
            <a:grpFill/>
            <a:ln w="28575">
              <a:solidFill>
                <a:srgbClr val="6D4B99">
                  <a:alpha val="50000"/>
                </a:srgbClr>
              </a:solidFill>
            </a:ln>
          </p:spPr>
          <p:style>
            <a:lnRef idx="0">
              <a:schemeClr val="accent6"/>
            </a:lnRef>
            <a:fillRef idx="3">
              <a:schemeClr val="accent6"/>
            </a:fillRef>
            <a:effectRef idx="3">
              <a:schemeClr val="accent6"/>
            </a:effectRef>
            <a:fontRef idx="minor">
              <a:schemeClr val="lt1"/>
            </a:fontRef>
          </p:style>
          <p:txBody>
            <a:bodyPr rtlCol="0" anchor="ctr"/>
            <a:lstStyle/>
            <a:p>
              <a:pPr algn="ctr" defTabSz="914400"/>
              <a:endParaRPr lang="es-MX" dirty="0">
                <a:solidFill>
                  <a:prstClr val="white"/>
                </a:solidFill>
              </a:endParaRPr>
            </a:p>
          </p:txBody>
        </p:sp>
        <p:sp>
          <p:nvSpPr>
            <p:cNvPr id="75" name="27 Rectángulo"/>
            <p:cNvSpPr/>
            <p:nvPr userDrawn="1"/>
          </p:nvSpPr>
          <p:spPr>
            <a:xfrm rot="21446692">
              <a:off x="1700546" y="3201648"/>
              <a:ext cx="611060" cy="411370"/>
            </a:xfrm>
            <a:custGeom>
              <a:avLst/>
              <a:gdLst>
                <a:gd name="connsiteX0" fmla="*/ 0 w 792088"/>
                <a:gd name="connsiteY0" fmla="*/ 0 h 576064"/>
                <a:gd name="connsiteX1" fmla="*/ 792088 w 792088"/>
                <a:gd name="connsiteY1" fmla="*/ 0 h 576064"/>
                <a:gd name="connsiteX2" fmla="*/ 792088 w 792088"/>
                <a:gd name="connsiteY2" fmla="*/ 576064 h 576064"/>
                <a:gd name="connsiteX3" fmla="*/ 0 w 792088"/>
                <a:gd name="connsiteY3" fmla="*/ 576064 h 576064"/>
                <a:gd name="connsiteX4" fmla="*/ 0 w 792088"/>
                <a:gd name="connsiteY4" fmla="*/ 0 h 576064"/>
                <a:gd name="connsiteX0" fmla="*/ 0 w 792088"/>
                <a:gd name="connsiteY0" fmla="*/ 0 h 576064"/>
                <a:gd name="connsiteX1" fmla="*/ 792088 w 792088"/>
                <a:gd name="connsiteY1" fmla="*/ 0 h 576064"/>
                <a:gd name="connsiteX2" fmla="*/ 325363 w 792088"/>
                <a:gd name="connsiteY2" fmla="*/ 380802 h 576064"/>
                <a:gd name="connsiteX3" fmla="*/ 0 w 792088"/>
                <a:gd name="connsiteY3" fmla="*/ 576064 h 576064"/>
                <a:gd name="connsiteX4" fmla="*/ 0 w 792088"/>
                <a:gd name="connsiteY4" fmla="*/ 0 h 576064"/>
                <a:gd name="connsiteX0" fmla="*/ 0 w 792088"/>
                <a:gd name="connsiteY0" fmla="*/ 0 h 590352"/>
                <a:gd name="connsiteX1" fmla="*/ 792088 w 792088"/>
                <a:gd name="connsiteY1" fmla="*/ 0 h 590352"/>
                <a:gd name="connsiteX2" fmla="*/ 563488 w 792088"/>
                <a:gd name="connsiteY2" fmla="*/ 590352 h 590352"/>
                <a:gd name="connsiteX3" fmla="*/ 0 w 792088"/>
                <a:gd name="connsiteY3" fmla="*/ 576064 h 590352"/>
                <a:gd name="connsiteX4" fmla="*/ 0 w 792088"/>
                <a:gd name="connsiteY4" fmla="*/ 0 h 590352"/>
                <a:gd name="connsiteX0" fmla="*/ 0 w 563488"/>
                <a:gd name="connsiteY0" fmla="*/ 0 h 590352"/>
                <a:gd name="connsiteX1" fmla="*/ 434901 w 563488"/>
                <a:gd name="connsiteY1" fmla="*/ 0 h 590352"/>
                <a:gd name="connsiteX2" fmla="*/ 563488 w 563488"/>
                <a:gd name="connsiteY2" fmla="*/ 590352 h 590352"/>
                <a:gd name="connsiteX3" fmla="*/ 0 w 563488"/>
                <a:gd name="connsiteY3" fmla="*/ 576064 h 590352"/>
                <a:gd name="connsiteX4" fmla="*/ 0 w 563488"/>
                <a:gd name="connsiteY4" fmla="*/ 0 h 590352"/>
                <a:gd name="connsiteX0" fmla="*/ 0 w 834951"/>
                <a:gd name="connsiteY0" fmla="*/ 0 h 590352"/>
                <a:gd name="connsiteX1" fmla="*/ 834951 w 834951"/>
                <a:gd name="connsiteY1" fmla="*/ 33337 h 590352"/>
                <a:gd name="connsiteX2" fmla="*/ 563488 w 834951"/>
                <a:gd name="connsiteY2" fmla="*/ 590352 h 590352"/>
                <a:gd name="connsiteX3" fmla="*/ 0 w 834951"/>
                <a:gd name="connsiteY3" fmla="*/ 576064 h 590352"/>
                <a:gd name="connsiteX4" fmla="*/ 0 w 834951"/>
                <a:gd name="connsiteY4" fmla="*/ 0 h 590352"/>
                <a:gd name="connsiteX0" fmla="*/ 0 w 834951"/>
                <a:gd name="connsiteY0" fmla="*/ 0 h 590352"/>
                <a:gd name="connsiteX1" fmla="*/ 834951 w 834951"/>
                <a:gd name="connsiteY1" fmla="*/ 33337 h 590352"/>
                <a:gd name="connsiteX2" fmla="*/ 563488 w 834951"/>
                <a:gd name="connsiteY2" fmla="*/ 590352 h 590352"/>
                <a:gd name="connsiteX3" fmla="*/ 0 w 834951"/>
                <a:gd name="connsiteY3" fmla="*/ 576064 h 590352"/>
                <a:gd name="connsiteX4" fmla="*/ 0 w 834951"/>
                <a:gd name="connsiteY4" fmla="*/ 0 h 590352"/>
                <a:gd name="connsiteX0" fmla="*/ 0 w 834951"/>
                <a:gd name="connsiteY0" fmla="*/ 0 h 590352"/>
                <a:gd name="connsiteX1" fmla="*/ 834951 w 834951"/>
                <a:gd name="connsiteY1" fmla="*/ 33337 h 590352"/>
                <a:gd name="connsiteX2" fmla="*/ 563488 w 834951"/>
                <a:gd name="connsiteY2" fmla="*/ 590352 h 590352"/>
                <a:gd name="connsiteX3" fmla="*/ 0 w 834951"/>
                <a:gd name="connsiteY3" fmla="*/ 576064 h 590352"/>
                <a:gd name="connsiteX4" fmla="*/ 0 w 834951"/>
                <a:gd name="connsiteY4" fmla="*/ 0 h 590352"/>
                <a:gd name="connsiteX0" fmla="*/ 4762 w 834951"/>
                <a:gd name="connsiteY0" fmla="*/ 9526 h 557015"/>
                <a:gd name="connsiteX1" fmla="*/ 834951 w 834951"/>
                <a:gd name="connsiteY1" fmla="*/ 0 h 557015"/>
                <a:gd name="connsiteX2" fmla="*/ 563488 w 834951"/>
                <a:gd name="connsiteY2" fmla="*/ 557015 h 557015"/>
                <a:gd name="connsiteX3" fmla="*/ 0 w 834951"/>
                <a:gd name="connsiteY3" fmla="*/ 542727 h 557015"/>
                <a:gd name="connsiteX4" fmla="*/ 4762 w 834951"/>
                <a:gd name="connsiteY4" fmla="*/ 9526 h 557015"/>
                <a:gd name="connsiteX0" fmla="*/ 4762 w 834951"/>
                <a:gd name="connsiteY0" fmla="*/ 28576 h 557015"/>
                <a:gd name="connsiteX1" fmla="*/ 834951 w 834951"/>
                <a:gd name="connsiteY1" fmla="*/ 0 h 557015"/>
                <a:gd name="connsiteX2" fmla="*/ 563488 w 834951"/>
                <a:gd name="connsiteY2" fmla="*/ 557015 h 557015"/>
                <a:gd name="connsiteX3" fmla="*/ 0 w 834951"/>
                <a:gd name="connsiteY3" fmla="*/ 542727 h 557015"/>
                <a:gd name="connsiteX4" fmla="*/ 4762 w 834951"/>
                <a:gd name="connsiteY4" fmla="*/ 28576 h 557015"/>
                <a:gd name="connsiteX0" fmla="*/ 458 w 835409"/>
                <a:gd name="connsiteY0" fmla="*/ 9526 h 557015"/>
                <a:gd name="connsiteX1" fmla="*/ 835409 w 835409"/>
                <a:gd name="connsiteY1" fmla="*/ 0 h 557015"/>
                <a:gd name="connsiteX2" fmla="*/ 563946 w 835409"/>
                <a:gd name="connsiteY2" fmla="*/ 557015 h 557015"/>
                <a:gd name="connsiteX3" fmla="*/ 458 w 835409"/>
                <a:gd name="connsiteY3" fmla="*/ 542727 h 557015"/>
                <a:gd name="connsiteX4" fmla="*/ 458 w 835409"/>
                <a:gd name="connsiteY4" fmla="*/ 9526 h 557015"/>
                <a:gd name="connsiteX0" fmla="*/ 458 w 835409"/>
                <a:gd name="connsiteY0" fmla="*/ 9526 h 557015"/>
                <a:gd name="connsiteX1" fmla="*/ 835409 w 835409"/>
                <a:gd name="connsiteY1" fmla="*/ 0 h 557015"/>
                <a:gd name="connsiteX2" fmla="*/ 563946 w 835409"/>
                <a:gd name="connsiteY2" fmla="*/ 557015 h 557015"/>
                <a:gd name="connsiteX3" fmla="*/ 458 w 835409"/>
                <a:gd name="connsiteY3" fmla="*/ 542727 h 557015"/>
                <a:gd name="connsiteX4" fmla="*/ 458 w 835409"/>
                <a:gd name="connsiteY4" fmla="*/ 9526 h 557015"/>
                <a:gd name="connsiteX0" fmla="*/ 458 w 835409"/>
                <a:gd name="connsiteY0" fmla="*/ 9526 h 557015"/>
                <a:gd name="connsiteX1" fmla="*/ 835409 w 835409"/>
                <a:gd name="connsiteY1" fmla="*/ 0 h 557015"/>
                <a:gd name="connsiteX2" fmla="*/ 563946 w 835409"/>
                <a:gd name="connsiteY2" fmla="*/ 557015 h 557015"/>
                <a:gd name="connsiteX3" fmla="*/ 458 w 835409"/>
                <a:gd name="connsiteY3" fmla="*/ 542727 h 557015"/>
                <a:gd name="connsiteX4" fmla="*/ 458 w 835409"/>
                <a:gd name="connsiteY4" fmla="*/ 9526 h 557015"/>
                <a:gd name="connsiteX0" fmla="*/ 458 w 835409"/>
                <a:gd name="connsiteY0" fmla="*/ 9526 h 557015"/>
                <a:gd name="connsiteX1" fmla="*/ 835409 w 835409"/>
                <a:gd name="connsiteY1" fmla="*/ 0 h 557015"/>
                <a:gd name="connsiteX2" fmla="*/ 563946 w 835409"/>
                <a:gd name="connsiteY2" fmla="*/ 557015 h 557015"/>
                <a:gd name="connsiteX3" fmla="*/ 458 w 835409"/>
                <a:gd name="connsiteY3" fmla="*/ 542727 h 557015"/>
                <a:gd name="connsiteX4" fmla="*/ 458 w 835409"/>
                <a:gd name="connsiteY4" fmla="*/ 9526 h 557015"/>
                <a:gd name="connsiteX0" fmla="*/ 458 w 835409"/>
                <a:gd name="connsiteY0" fmla="*/ 9526 h 557015"/>
                <a:gd name="connsiteX1" fmla="*/ 835409 w 835409"/>
                <a:gd name="connsiteY1" fmla="*/ 0 h 557015"/>
                <a:gd name="connsiteX2" fmla="*/ 563946 w 835409"/>
                <a:gd name="connsiteY2" fmla="*/ 557015 h 557015"/>
                <a:gd name="connsiteX3" fmla="*/ 458 w 835409"/>
                <a:gd name="connsiteY3" fmla="*/ 542727 h 557015"/>
                <a:gd name="connsiteX4" fmla="*/ 458 w 835409"/>
                <a:gd name="connsiteY4" fmla="*/ 9526 h 557015"/>
                <a:gd name="connsiteX0" fmla="*/ 458 w 835409"/>
                <a:gd name="connsiteY0" fmla="*/ 9526 h 557015"/>
                <a:gd name="connsiteX1" fmla="*/ 835409 w 835409"/>
                <a:gd name="connsiteY1" fmla="*/ 0 h 557015"/>
                <a:gd name="connsiteX2" fmla="*/ 563946 w 835409"/>
                <a:gd name="connsiteY2" fmla="*/ 557015 h 557015"/>
                <a:gd name="connsiteX3" fmla="*/ 458 w 835409"/>
                <a:gd name="connsiteY3" fmla="*/ 542727 h 557015"/>
                <a:gd name="connsiteX4" fmla="*/ 458 w 835409"/>
                <a:gd name="connsiteY4" fmla="*/ 9526 h 557015"/>
                <a:gd name="connsiteX0" fmla="*/ 458 w 835409"/>
                <a:gd name="connsiteY0" fmla="*/ 9526 h 557015"/>
                <a:gd name="connsiteX1" fmla="*/ 835409 w 835409"/>
                <a:gd name="connsiteY1" fmla="*/ 0 h 557015"/>
                <a:gd name="connsiteX2" fmla="*/ 563946 w 835409"/>
                <a:gd name="connsiteY2" fmla="*/ 557015 h 557015"/>
                <a:gd name="connsiteX3" fmla="*/ 458 w 835409"/>
                <a:gd name="connsiteY3" fmla="*/ 542727 h 557015"/>
                <a:gd name="connsiteX4" fmla="*/ 458 w 835409"/>
                <a:gd name="connsiteY4" fmla="*/ 9526 h 557015"/>
                <a:gd name="connsiteX0" fmla="*/ 458 w 835409"/>
                <a:gd name="connsiteY0" fmla="*/ 9526 h 547490"/>
                <a:gd name="connsiteX1" fmla="*/ 835409 w 835409"/>
                <a:gd name="connsiteY1" fmla="*/ 0 h 547490"/>
                <a:gd name="connsiteX2" fmla="*/ 535371 w 835409"/>
                <a:gd name="connsiteY2" fmla="*/ 547490 h 547490"/>
                <a:gd name="connsiteX3" fmla="*/ 458 w 835409"/>
                <a:gd name="connsiteY3" fmla="*/ 542727 h 547490"/>
                <a:gd name="connsiteX4" fmla="*/ 458 w 835409"/>
                <a:gd name="connsiteY4" fmla="*/ 9526 h 547490"/>
                <a:gd name="connsiteX0" fmla="*/ 458 w 835409"/>
                <a:gd name="connsiteY0" fmla="*/ 10014 h 547978"/>
                <a:gd name="connsiteX1" fmla="*/ 835409 w 835409"/>
                <a:gd name="connsiteY1" fmla="*/ 488 h 547978"/>
                <a:gd name="connsiteX2" fmla="*/ 535371 w 835409"/>
                <a:gd name="connsiteY2" fmla="*/ 547978 h 547978"/>
                <a:gd name="connsiteX3" fmla="*/ 458 w 835409"/>
                <a:gd name="connsiteY3" fmla="*/ 543215 h 547978"/>
                <a:gd name="connsiteX4" fmla="*/ 458 w 835409"/>
                <a:gd name="connsiteY4" fmla="*/ 10014 h 547978"/>
                <a:gd name="connsiteX0" fmla="*/ 458 w 835558"/>
                <a:gd name="connsiteY0" fmla="*/ 9526 h 547490"/>
                <a:gd name="connsiteX1" fmla="*/ 835409 w 835558"/>
                <a:gd name="connsiteY1" fmla="*/ 0 h 547490"/>
                <a:gd name="connsiteX2" fmla="*/ 535371 w 835558"/>
                <a:gd name="connsiteY2" fmla="*/ 547490 h 547490"/>
                <a:gd name="connsiteX3" fmla="*/ 458 w 835558"/>
                <a:gd name="connsiteY3" fmla="*/ 542727 h 547490"/>
                <a:gd name="connsiteX4" fmla="*/ 458 w 835558"/>
                <a:gd name="connsiteY4" fmla="*/ 9526 h 547490"/>
                <a:gd name="connsiteX0" fmla="*/ 458 w 838755"/>
                <a:gd name="connsiteY0" fmla="*/ 9526 h 554160"/>
                <a:gd name="connsiteX1" fmla="*/ 835409 w 838755"/>
                <a:gd name="connsiteY1" fmla="*/ 0 h 554160"/>
                <a:gd name="connsiteX2" fmla="*/ 802249 w 838755"/>
                <a:gd name="connsiteY2" fmla="*/ 554160 h 554160"/>
                <a:gd name="connsiteX3" fmla="*/ 458 w 838755"/>
                <a:gd name="connsiteY3" fmla="*/ 542727 h 554160"/>
                <a:gd name="connsiteX4" fmla="*/ 458 w 838755"/>
                <a:gd name="connsiteY4" fmla="*/ 9526 h 554160"/>
                <a:gd name="connsiteX0" fmla="*/ 62 w 864067"/>
                <a:gd name="connsiteY0" fmla="*/ 0 h 572291"/>
                <a:gd name="connsiteX1" fmla="*/ 860721 w 864067"/>
                <a:gd name="connsiteY1" fmla="*/ 18131 h 572291"/>
                <a:gd name="connsiteX2" fmla="*/ 827561 w 864067"/>
                <a:gd name="connsiteY2" fmla="*/ 572291 h 572291"/>
                <a:gd name="connsiteX3" fmla="*/ 25770 w 864067"/>
                <a:gd name="connsiteY3" fmla="*/ 560858 h 572291"/>
                <a:gd name="connsiteX4" fmla="*/ 62 w 864067"/>
                <a:gd name="connsiteY4" fmla="*/ 0 h 572291"/>
                <a:gd name="connsiteX0" fmla="*/ 7 w 864012"/>
                <a:gd name="connsiteY0" fmla="*/ 0 h 572291"/>
                <a:gd name="connsiteX1" fmla="*/ 860666 w 864012"/>
                <a:gd name="connsiteY1" fmla="*/ 18131 h 572291"/>
                <a:gd name="connsiteX2" fmla="*/ 827506 w 864012"/>
                <a:gd name="connsiteY2" fmla="*/ 572291 h 572291"/>
                <a:gd name="connsiteX3" fmla="*/ 305135 w 864012"/>
                <a:gd name="connsiteY3" fmla="*/ 493542 h 572291"/>
                <a:gd name="connsiteX4" fmla="*/ 7 w 864012"/>
                <a:gd name="connsiteY4" fmla="*/ 0 h 572291"/>
                <a:gd name="connsiteX0" fmla="*/ 7 w 864012"/>
                <a:gd name="connsiteY0" fmla="*/ 0 h 572291"/>
                <a:gd name="connsiteX1" fmla="*/ 860666 w 864012"/>
                <a:gd name="connsiteY1" fmla="*/ 18131 h 572291"/>
                <a:gd name="connsiteX2" fmla="*/ 827506 w 864012"/>
                <a:gd name="connsiteY2" fmla="*/ 572291 h 572291"/>
                <a:gd name="connsiteX3" fmla="*/ 295706 w 864012"/>
                <a:gd name="connsiteY3" fmla="*/ 552816 h 572291"/>
                <a:gd name="connsiteX4" fmla="*/ 7 w 864012"/>
                <a:gd name="connsiteY4" fmla="*/ 0 h 572291"/>
                <a:gd name="connsiteX0" fmla="*/ 0 w 864005"/>
                <a:gd name="connsiteY0" fmla="*/ 0 h 572291"/>
                <a:gd name="connsiteX1" fmla="*/ 860659 w 864005"/>
                <a:gd name="connsiteY1" fmla="*/ 18131 h 572291"/>
                <a:gd name="connsiteX2" fmla="*/ 827499 w 864005"/>
                <a:gd name="connsiteY2" fmla="*/ 572291 h 572291"/>
                <a:gd name="connsiteX3" fmla="*/ 295699 w 864005"/>
                <a:gd name="connsiteY3" fmla="*/ 552816 h 572291"/>
                <a:gd name="connsiteX4" fmla="*/ 0 w 864005"/>
                <a:gd name="connsiteY4" fmla="*/ 0 h 572291"/>
                <a:gd name="connsiteX0" fmla="*/ 0 w 864005"/>
                <a:gd name="connsiteY0" fmla="*/ 0 h 572291"/>
                <a:gd name="connsiteX1" fmla="*/ 860659 w 864005"/>
                <a:gd name="connsiteY1" fmla="*/ 18131 h 572291"/>
                <a:gd name="connsiteX2" fmla="*/ 827499 w 864005"/>
                <a:gd name="connsiteY2" fmla="*/ 572291 h 572291"/>
                <a:gd name="connsiteX3" fmla="*/ 295699 w 864005"/>
                <a:gd name="connsiteY3" fmla="*/ 552816 h 572291"/>
                <a:gd name="connsiteX4" fmla="*/ 0 w 864005"/>
                <a:gd name="connsiteY4" fmla="*/ 0 h 572291"/>
                <a:gd name="connsiteX0" fmla="*/ 0 w 864005"/>
                <a:gd name="connsiteY0" fmla="*/ 0 h 572291"/>
                <a:gd name="connsiteX1" fmla="*/ 860659 w 864005"/>
                <a:gd name="connsiteY1" fmla="*/ 18131 h 572291"/>
                <a:gd name="connsiteX2" fmla="*/ 827499 w 864005"/>
                <a:gd name="connsiteY2" fmla="*/ 572291 h 572291"/>
                <a:gd name="connsiteX3" fmla="*/ 295699 w 864005"/>
                <a:gd name="connsiteY3" fmla="*/ 552816 h 572291"/>
                <a:gd name="connsiteX4" fmla="*/ 0 w 864005"/>
                <a:gd name="connsiteY4" fmla="*/ 0 h 572291"/>
                <a:gd name="connsiteX0" fmla="*/ 0 w 864005"/>
                <a:gd name="connsiteY0" fmla="*/ 0 h 572291"/>
                <a:gd name="connsiteX1" fmla="*/ 860659 w 864005"/>
                <a:gd name="connsiteY1" fmla="*/ 18131 h 572291"/>
                <a:gd name="connsiteX2" fmla="*/ 827499 w 864005"/>
                <a:gd name="connsiteY2" fmla="*/ 572291 h 572291"/>
                <a:gd name="connsiteX3" fmla="*/ 295699 w 864005"/>
                <a:gd name="connsiteY3" fmla="*/ 552816 h 572291"/>
                <a:gd name="connsiteX4" fmla="*/ 0 w 864005"/>
                <a:gd name="connsiteY4" fmla="*/ 0 h 5722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05" h="572291">
                  <a:moveTo>
                    <a:pt x="0" y="0"/>
                  </a:moveTo>
                  <a:lnTo>
                    <a:pt x="860659" y="18131"/>
                  </a:lnTo>
                  <a:cubicBezTo>
                    <a:pt x="868093" y="210621"/>
                    <a:pt x="865600" y="315181"/>
                    <a:pt x="827499" y="572291"/>
                  </a:cubicBezTo>
                  <a:lnTo>
                    <a:pt x="295699" y="552816"/>
                  </a:lnTo>
                  <a:cubicBezTo>
                    <a:pt x="297286" y="375082"/>
                    <a:pt x="206836" y="40978"/>
                    <a:pt x="0" y="0"/>
                  </a:cubicBezTo>
                  <a:close/>
                </a:path>
              </a:pathLst>
            </a:custGeom>
            <a:grpFill/>
            <a:ln w="28575">
              <a:solidFill>
                <a:srgbClr val="6D4B99">
                  <a:alpha val="50000"/>
                </a:srgbClr>
              </a:solidFill>
            </a:ln>
            <a:effectLst/>
          </p:spPr>
          <p:style>
            <a:lnRef idx="0">
              <a:schemeClr val="accent6"/>
            </a:lnRef>
            <a:fillRef idx="3">
              <a:schemeClr val="accent6"/>
            </a:fillRef>
            <a:effectRef idx="3">
              <a:schemeClr val="accent6"/>
            </a:effectRef>
            <a:fontRef idx="minor">
              <a:schemeClr val="lt1"/>
            </a:fontRef>
          </p:style>
          <p:txBody>
            <a:bodyPr rtlCol="0" anchor="ctr"/>
            <a:lstStyle/>
            <a:p>
              <a:pPr algn="ctr" defTabSz="914400"/>
              <a:endParaRPr lang="es-MX" dirty="0">
                <a:solidFill>
                  <a:prstClr val="white"/>
                </a:solidFill>
              </a:endParaRPr>
            </a:p>
          </p:txBody>
        </p:sp>
        <p:sp>
          <p:nvSpPr>
            <p:cNvPr id="76" name="75 Elipse"/>
            <p:cNvSpPr/>
            <p:nvPr userDrawn="1"/>
          </p:nvSpPr>
          <p:spPr>
            <a:xfrm rot="21446692">
              <a:off x="1642171" y="2733959"/>
              <a:ext cx="414720" cy="414720"/>
            </a:xfrm>
            <a:prstGeom prst="ellipse">
              <a:avLst/>
            </a:prstGeom>
            <a:grpFill/>
            <a:ln w="28575">
              <a:solidFill>
                <a:srgbClr val="6D4B99">
                  <a:alpha val="50000"/>
                </a:srgbClr>
              </a:solidFill>
            </a:ln>
          </p:spPr>
          <p:style>
            <a:lnRef idx="0">
              <a:schemeClr val="accent6"/>
            </a:lnRef>
            <a:fillRef idx="3">
              <a:schemeClr val="accent6"/>
            </a:fillRef>
            <a:effectRef idx="3">
              <a:schemeClr val="accent6"/>
            </a:effectRef>
            <a:fontRef idx="minor">
              <a:schemeClr val="lt1"/>
            </a:fontRef>
          </p:style>
          <p:txBody>
            <a:bodyPr rtlCol="0" anchor="ctr"/>
            <a:lstStyle/>
            <a:p>
              <a:pPr algn="ctr" defTabSz="914400"/>
              <a:endParaRPr lang="es-MX" dirty="0">
                <a:solidFill>
                  <a:prstClr val="white"/>
                </a:solidFill>
              </a:endParaRPr>
            </a:p>
          </p:txBody>
        </p:sp>
        <p:sp>
          <p:nvSpPr>
            <p:cNvPr id="72" name="26 Rectángulo"/>
            <p:cNvSpPr/>
            <p:nvPr userDrawn="1"/>
          </p:nvSpPr>
          <p:spPr>
            <a:xfrm rot="21446692">
              <a:off x="1917930" y="2747922"/>
              <a:ext cx="882706" cy="1343310"/>
            </a:xfrm>
            <a:custGeom>
              <a:avLst/>
              <a:gdLst>
                <a:gd name="connsiteX0" fmla="*/ 0 w 1069117"/>
                <a:gd name="connsiteY0" fmla="*/ 0 h 2255291"/>
                <a:gd name="connsiteX1" fmla="*/ 1069117 w 1069117"/>
                <a:gd name="connsiteY1" fmla="*/ 0 h 2255291"/>
                <a:gd name="connsiteX2" fmla="*/ 1069117 w 1069117"/>
                <a:gd name="connsiteY2" fmla="*/ 2255291 h 2255291"/>
                <a:gd name="connsiteX3" fmla="*/ 0 w 1069117"/>
                <a:gd name="connsiteY3" fmla="*/ 2255291 h 2255291"/>
                <a:gd name="connsiteX4" fmla="*/ 0 w 1069117"/>
                <a:gd name="connsiteY4" fmla="*/ 0 h 2255291"/>
                <a:gd name="connsiteX0" fmla="*/ 0 w 1069117"/>
                <a:gd name="connsiteY0" fmla="*/ 4763 h 2260054"/>
                <a:gd name="connsiteX1" fmla="*/ 907192 w 1069117"/>
                <a:gd name="connsiteY1" fmla="*/ 0 h 2260054"/>
                <a:gd name="connsiteX2" fmla="*/ 1069117 w 1069117"/>
                <a:gd name="connsiteY2" fmla="*/ 2260054 h 2260054"/>
                <a:gd name="connsiteX3" fmla="*/ 0 w 1069117"/>
                <a:gd name="connsiteY3" fmla="*/ 2260054 h 2260054"/>
                <a:gd name="connsiteX4" fmla="*/ 0 w 1069117"/>
                <a:gd name="connsiteY4" fmla="*/ 4763 h 2260054"/>
                <a:gd name="connsiteX0" fmla="*/ 0 w 1069117"/>
                <a:gd name="connsiteY0" fmla="*/ 14288 h 2269579"/>
                <a:gd name="connsiteX1" fmla="*/ 807179 w 1069117"/>
                <a:gd name="connsiteY1" fmla="*/ 0 h 2269579"/>
                <a:gd name="connsiteX2" fmla="*/ 1069117 w 1069117"/>
                <a:gd name="connsiteY2" fmla="*/ 2269579 h 2269579"/>
                <a:gd name="connsiteX3" fmla="*/ 0 w 1069117"/>
                <a:gd name="connsiteY3" fmla="*/ 2269579 h 2269579"/>
                <a:gd name="connsiteX4" fmla="*/ 0 w 1069117"/>
                <a:gd name="connsiteY4" fmla="*/ 14288 h 2269579"/>
                <a:gd name="connsiteX0" fmla="*/ 0 w 1069117"/>
                <a:gd name="connsiteY0" fmla="*/ 9525 h 2264816"/>
                <a:gd name="connsiteX1" fmla="*/ 916717 w 1069117"/>
                <a:gd name="connsiteY1" fmla="*/ 0 h 2264816"/>
                <a:gd name="connsiteX2" fmla="*/ 1069117 w 1069117"/>
                <a:gd name="connsiteY2" fmla="*/ 2264816 h 2264816"/>
                <a:gd name="connsiteX3" fmla="*/ 0 w 1069117"/>
                <a:gd name="connsiteY3" fmla="*/ 2264816 h 2264816"/>
                <a:gd name="connsiteX4" fmla="*/ 0 w 1069117"/>
                <a:gd name="connsiteY4" fmla="*/ 9525 h 2264816"/>
                <a:gd name="connsiteX0" fmla="*/ 0 w 1121505"/>
                <a:gd name="connsiteY0" fmla="*/ 4763 h 2264816"/>
                <a:gd name="connsiteX1" fmla="*/ 969105 w 1121505"/>
                <a:gd name="connsiteY1" fmla="*/ 0 h 2264816"/>
                <a:gd name="connsiteX2" fmla="*/ 1121505 w 1121505"/>
                <a:gd name="connsiteY2" fmla="*/ 2264816 h 2264816"/>
                <a:gd name="connsiteX3" fmla="*/ 52388 w 1121505"/>
                <a:gd name="connsiteY3" fmla="*/ 2264816 h 2264816"/>
                <a:gd name="connsiteX4" fmla="*/ 0 w 1121505"/>
                <a:gd name="connsiteY4" fmla="*/ 4763 h 2264816"/>
                <a:gd name="connsiteX0" fmla="*/ 0 w 1121505"/>
                <a:gd name="connsiteY0" fmla="*/ 4763 h 2264816"/>
                <a:gd name="connsiteX1" fmla="*/ 969105 w 1121505"/>
                <a:gd name="connsiteY1" fmla="*/ 0 h 2264816"/>
                <a:gd name="connsiteX2" fmla="*/ 1121505 w 1121505"/>
                <a:gd name="connsiteY2" fmla="*/ 2264816 h 2264816"/>
                <a:gd name="connsiteX3" fmla="*/ 52388 w 1121505"/>
                <a:gd name="connsiteY3" fmla="*/ 2264816 h 2264816"/>
                <a:gd name="connsiteX4" fmla="*/ 18877 w 1121505"/>
                <a:gd name="connsiteY4" fmla="*/ 508049 h 2264816"/>
                <a:gd name="connsiteX5" fmla="*/ 0 w 1121505"/>
                <a:gd name="connsiteY5" fmla="*/ 4763 h 2264816"/>
                <a:gd name="connsiteX0" fmla="*/ 71611 w 1193116"/>
                <a:gd name="connsiteY0" fmla="*/ 4763 h 2264816"/>
                <a:gd name="connsiteX1" fmla="*/ 1040716 w 1193116"/>
                <a:gd name="connsiteY1" fmla="*/ 0 h 2264816"/>
                <a:gd name="connsiteX2" fmla="*/ 1193116 w 1193116"/>
                <a:gd name="connsiteY2" fmla="*/ 2264816 h 2264816"/>
                <a:gd name="connsiteX3" fmla="*/ 123999 w 1193116"/>
                <a:gd name="connsiteY3" fmla="*/ 2264816 h 2264816"/>
                <a:gd name="connsiteX4" fmla="*/ 0 w 1193116"/>
                <a:gd name="connsiteY4" fmla="*/ 355649 h 2264816"/>
                <a:gd name="connsiteX5" fmla="*/ 71611 w 1193116"/>
                <a:gd name="connsiteY5" fmla="*/ 4763 h 2264816"/>
                <a:gd name="connsiteX0" fmla="*/ 71611 w 1193116"/>
                <a:gd name="connsiteY0" fmla="*/ 4763 h 2264816"/>
                <a:gd name="connsiteX1" fmla="*/ 1040716 w 1193116"/>
                <a:gd name="connsiteY1" fmla="*/ 0 h 2264816"/>
                <a:gd name="connsiteX2" fmla="*/ 1193116 w 1193116"/>
                <a:gd name="connsiteY2" fmla="*/ 2264816 h 2264816"/>
                <a:gd name="connsiteX3" fmla="*/ 123999 w 1193116"/>
                <a:gd name="connsiteY3" fmla="*/ 2264816 h 2264816"/>
                <a:gd name="connsiteX4" fmla="*/ 47626 w 1193116"/>
                <a:gd name="connsiteY4" fmla="*/ 1136699 h 2264816"/>
                <a:gd name="connsiteX5" fmla="*/ 0 w 1193116"/>
                <a:gd name="connsiteY5" fmla="*/ 355649 h 2264816"/>
                <a:gd name="connsiteX6" fmla="*/ 71611 w 1193116"/>
                <a:gd name="connsiteY6" fmla="*/ 4763 h 2264816"/>
                <a:gd name="connsiteX0" fmla="*/ 90660 w 1212165"/>
                <a:gd name="connsiteY0" fmla="*/ 4763 h 2264816"/>
                <a:gd name="connsiteX1" fmla="*/ 1059765 w 1212165"/>
                <a:gd name="connsiteY1" fmla="*/ 0 h 2264816"/>
                <a:gd name="connsiteX2" fmla="*/ 1212165 w 1212165"/>
                <a:gd name="connsiteY2" fmla="*/ 2264816 h 2264816"/>
                <a:gd name="connsiteX3" fmla="*/ 143048 w 1212165"/>
                <a:gd name="connsiteY3" fmla="*/ 2264816 h 2264816"/>
                <a:gd name="connsiteX4" fmla="*/ 0 w 1212165"/>
                <a:gd name="connsiteY4" fmla="*/ 836661 h 2264816"/>
                <a:gd name="connsiteX5" fmla="*/ 19049 w 1212165"/>
                <a:gd name="connsiteY5" fmla="*/ 355649 h 2264816"/>
                <a:gd name="connsiteX6" fmla="*/ 90660 w 1212165"/>
                <a:gd name="connsiteY6" fmla="*/ 4763 h 2264816"/>
                <a:gd name="connsiteX0" fmla="*/ 90660 w 1212165"/>
                <a:gd name="connsiteY0" fmla="*/ 4763 h 2264816"/>
                <a:gd name="connsiteX1" fmla="*/ 1059765 w 1212165"/>
                <a:gd name="connsiteY1" fmla="*/ 0 h 2264816"/>
                <a:gd name="connsiteX2" fmla="*/ 1212165 w 1212165"/>
                <a:gd name="connsiteY2" fmla="*/ 2264816 h 2264816"/>
                <a:gd name="connsiteX3" fmla="*/ 471660 w 1212165"/>
                <a:gd name="connsiteY3" fmla="*/ 1555204 h 2264816"/>
                <a:gd name="connsiteX4" fmla="*/ 0 w 1212165"/>
                <a:gd name="connsiteY4" fmla="*/ 836661 h 2264816"/>
                <a:gd name="connsiteX5" fmla="*/ 19049 w 1212165"/>
                <a:gd name="connsiteY5" fmla="*/ 355649 h 2264816"/>
                <a:gd name="connsiteX6" fmla="*/ 90660 w 1212165"/>
                <a:gd name="connsiteY6" fmla="*/ 4763 h 2264816"/>
                <a:gd name="connsiteX0" fmla="*/ 90660 w 1212165"/>
                <a:gd name="connsiteY0" fmla="*/ 4763 h 2036216"/>
                <a:gd name="connsiteX1" fmla="*/ 1059765 w 1212165"/>
                <a:gd name="connsiteY1" fmla="*/ 0 h 2036216"/>
                <a:gd name="connsiteX2" fmla="*/ 1212165 w 1212165"/>
                <a:gd name="connsiteY2" fmla="*/ 2036216 h 2036216"/>
                <a:gd name="connsiteX3" fmla="*/ 471660 w 1212165"/>
                <a:gd name="connsiteY3" fmla="*/ 1555204 h 2036216"/>
                <a:gd name="connsiteX4" fmla="*/ 0 w 1212165"/>
                <a:gd name="connsiteY4" fmla="*/ 836661 h 2036216"/>
                <a:gd name="connsiteX5" fmla="*/ 19049 w 1212165"/>
                <a:gd name="connsiteY5" fmla="*/ 355649 h 2036216"/>
                <a:gd name="connsiteX6" fmla="*/ 90660 w 1212165"/>
                <a:gd name="connsiteY6" fmla="*/ 4763 h 2036216"/>
                <a:gd name="connsiteX0" fmla="*/ 90660 w 1235978"/>
                <a:gd name="connsiteY0" fmla="*/ 4763 h 2260054"/>
                <a:gd name="connsiteX1" fmla="*/ 1059765 w 1235978"/>
                <a:gd name="connsiteY1" fmla="*/ 0 h 2260054"/>
                <a:gd name="connsiteX2" fmla="*/ 1235978 w 1235978"/>
                <a:gd name="connsiteY2" fmla="*/ 2260054 h 2260054"/>
                <a:gd name="connsiteX3" fmla="*/ 471660 w 1235978"/>
                <a:gd name="connsiteY3" fmla="*/ 1555204 h 2260054"/>
                <a:gd name="connsiteX4" fmla="*/ 0 w 1235978"/>
                <a:gd name="connsiteY4" fmla="*/ 836661 h 2260054"/>
                <a:gd name="connsiteX5" fmla="*/ 19049 w 1235978"/>
                <a:gd name="connsiteY5" fmla="*/ 355649 h 2260054"/>
                <a:gd name="connsiteX6" fmla="*/ 90660 w 1235978"/>
                <a:gd name="connsiteY6" fmla="*/ 4763 h 2260054"/>
                <a:gd name="connsiteX0" fmla="*/ 90660 w 1235978"/>
                <a:gd name="connsiteY0" fmla="*/ 4763 h 2260054"/>
                <a:gd name="connsiteX1" fmla="*/ 1059765 w 1235978"/>
                <a:gd name="connsiteY1" fmla="*/ 0 h 2260054"/>
                <a:gd name="connsiteX2" fmla="*/ 1235978 w 1235978"/>
                <a:gd name="connsiteY2" fmla="*/ 2260054 h 2260054"/>
                <a:gd name="connsiteX3" fmla="*/ 809797 w 1235978"/>
                <a:gd name="connsiteY3" fmla="*/ 2226716 h 2260054"/>
                <a:gd name="connsiteX4" fmla="*/ 0 w 1235978"/>
                <a:gd name="connsiteY4" fmla="*/ 836661 h 2260054"/>
                <a:gd name="connsiteX5" fmla="*/ 19049 w 1235978"/>
                <a:gd name="connsiteY5" fmla="*/ 355649 h 2260054"/>
                <a:gd name="connsiteX6" fmla="*/ 90660 w 1235978"/>
                <a:gd name="connsiteY6" fmla="*/ 4763 h 2260054"/>
                <a:gd name="connsiteX0" fmla="*/ 90660 w 1235978"/>
                <a:gd name="connsiteY0" fmla="*/ 4763 h 2260054"/>
                <a:gd name="connsiteX1" fmla="*/ 1059765 w 1235978"/>
                <a:gd name="connsiteY1" fmla="*/ 0 h 2260054"/>
                <a:gd name="connsiteX2" fmla="*/ 1235978 w 1235978"/>
                <a:gd name="connsiteY2" fmla="*/ 2260054 h 2260054"/>
                <a:gd name="connsiteX3" fmla="*/ 809797 w 1235978"/>
                <a:gd name="connsiteY3" fmla="*/ 2226716 h 2260054"/>
                <a:gd name="connsiteX4" fmla="*/ 419100 w 1235978"/>
                <a:gd name="connsiteY4" fmla="*/ 1555799 h 2260054"/>
                <a:gd name="connsiteX5" fmla="*/ 0 w 1235978"/>
                <a:gd name="connsiteY5" fmla="*/ 836661 h 2260054"/>
                <a:gd name="connsiteX6" fmla="*/ 19049 w 1235978"/>
                <a:gd name="connsiteY6" fmla="*/ 355649 h 2260054"/>
                <a:gd name="connsiteX7" fmla="*/ 90660 w 1235978"/>
                <a:gd name="connsiteY7" fmla="*/ 4763 h 2260054"/>
                <a:gd name="connsiteX0" fmla="*/ 90660 w 1235978"/>
                <a:gd name="connsiteY0" fmla="*/ 4763 h 2260054"/>
                <a:gd name="connsiteX1" fmla="*/ 1059765 w 1235978"/>
                <a:gd name="connsiteY1" fmla="*/ 0 h 2260054"/>
                <a:gd name="connsiteX2" fmla="*/ 1235978 w 1235978"/>
                <a:gd name="connsiteY2" fmla="*/ 2260054 h 2260054"/>
                <a:gd name="connsiteX3" fmla="*/ 809797 w 1235978"/>
                <a:gd name="connsiteY3" fmla="*/ 2226716 h 2260054"/>
                <a:gd name="connsiteX4" fmla="*/ 257175 w 1235978"/>
                <a:gd name="connsiteY4" fmla="*/ 1627237 h 2260054"/>
                <a:gd name="connsiteX5" fmla="*/ 0 w 1235978"/>
                <a:gd name="connsiteY5" fmla="*/ 836661 h 2260054"/>
                <a:gd name="connsiteX6" fmla="*/ 19049 w 1235978"/>
                <a:gd name="connsiteY6" fmla="*/ 355649 h 2260054"/>
                <a:gd name="connsiteX7" fmla="*/ 90660 w 1235978"/>
                <a:gd name="connsiteY7" fmla="*/ 4763 h 2260054"/>
                <a:gd name="connsiteX0" fmla="*/ 90660 w 1235978"/>
                <a:gd name="connsiteY0" fmla="*/ 4763 h 2260054"/>
                <a:gd name="connsiteX1" fmla="*/ 1059765 w 1235978"/>
                <a:gd name="connsiteY1" fmla="*/ 0 h 2260054"/>
                <a:gd name="connsiteX2" fmla="*/ 1235978 w 1235978"/>
                <a:gd name="connsiteY2" fmla="*/ 2260054 h 2260054"/>
                <a:gd name="connsiteX3" fmla="*/ 809797 w 1235978"/>
                <a:gd name="connsiteY3" fmla="*/ 2226716 h 2260054"/>
                <a:gd name="connsiteX4" fmla="*/ 257175 w 1235978"/>
                <a:gd name="connsiteY4" fmla="*/ 1627237 h 2260054"/>
                <a:gd name="connsiteX5" fmla="*/ 0 w 1235978"/>
                <a:gd name="connsiteY5" fmla="*/ 836661 h 2260054"/>
                <a:gd name="connsiteX6" fmla="*/ 19049 w 1235978"/>
                <a:gd name="connsiteY6" fmla="*/ 355649 h 2260054"/>
                <a:gd name="connsiteX7" fmla="*/ 90660 w 1235978"/>
                <a:gd name="connsiteY7" fmla="*/ 4763 h 2260054"/>
                <a:gd name="connsiteX0" fmla="*/ 90660 w 1235978"/>
                <a:gd name="connsiteY0" fmla="*/ 4763 h 2260054"/>
                <a:gd name="connsiteX1" fmla="*/ 1059765 w 1235978"/>
                <a:gd name="connsiteY1" fmla="*/ 0 h 2260054"/>
                <a:gd name="connsiteX2" fmla="*/ 1235978 w 1235978"/>
                <a:gd name="connsiteY2" fmla="*/ 2260054 h 2260054"/>
                <a:gd name="connsiteX3" fmla="*/ 809797 w 1235978"/>
                <a:gd name="connsiteY3" fmla="*/ 2226716 h 2260054"/>
                <a:gd name="connsiteX4" fmla="*/ 257175 w 1235978"/>
                <a:gd name="connsiteY4" fmla="*/ 1627237 h 2260054"/>
                <a:gd name="connsiteX5" fmla="*/ 0 w 1235978"/>
                <a:gd name="connsiteY5" fmla="*/ 836661 h 2260054"/>
                <a:gd name="connsiteX6" fmla="*/ 19049 w 1235978"/>
                <a:gd name="connsiteY6" fmla="*/ 355649 h 2260054"/>
                <a:gd name="connsiteX7" fmla="*/ 90660 w 1235978"/>
                <a:gd name="connsiteY7" fmla="*/ 4763 h 2260054"/>
                <a:gd name="connsiteX0" fmla="*/ 90660 w 1235978"/>
                <a:gd name="connsiteY0" fmla="*/ 4763 h 2260054"/>
                <a:gd name="connsiteX1" fmla="*/ 1059765 w 1235978"/>
                <a:gd name="connsiteY1" fmla="*/ 0 h 2260054"/>
                <a:gd name="connsiteX2" fmla="*/ 1235978 w 1235978"/>
                <a:gd name="connsiteY2" fmla="*/ 2260054 h 2260054"/>
                <a:gd name="connsiteX3" fmla="*/ 809797 w 1235978"/>
                <a:gd name="connsiteY3" fmla="*/ 2226716 h 2260054"/>
                <a:gd name="connsiteX4" fmla="*/ 257175 w 1235978"/>
                <a:gd name="connsiteY4" fmla="*/ 1627237 h 2260054"/>
                <a:gd name="connsiteX5" fmla="*/ 0 w 1235978"/>
                <a:gd name="connsiteY5" fmla="*/ 836661 h 2260054"/>
                <a:gd name="connsiteX6" fmla="*/ 19049 w 1235978"/>
                <a:gd name="connsiteY6" fmla="*/ 355649 h 2260054"/>
                <a:gd name="connsiteX7" fmla="*/ 90660 w 1235978"/>
                <a:gd name="connsiteY7" fmla="*/ 4763 h 2260054"/>
                <a:gd name="connsiteX0" fmla="*/ 104020 w 1249338"/>
                <a:gd name="connsiteY0" fmla="*/ 4763 h 2260054"/>
                <a:gd name="connsiteX1" fmla="*/ 1073125 w 1249338"/>
                <a:gd name="connsiteY1" fmla="*/ 0 h 2260054"/>
                <a:gd name="connsiteX2" fmla="*/ 1249338 w 1249338"/>
                <a:gd name="connsiteY2" fmla="*/ 2260054 h 2260054"/>
                <a:gd name="connsiteX3" fmla="*/ 823157 w 1249338"/>
                <a:gd name="connsiteY3" fmla="*/ 2226716 h 2260054"/>
                <a:gd name="connsiteX4" fmla="*/ 270535 w 1249338"/>
                <a:gd name="connsiteY4" fmla="*/ 1627237 h 2260054"/>
                <a:gd name="connsiteX5" fmla="*/ 13360 w 1249338"/>
                <a:gd name="connsiteY5" fmla="*/ 836661 h 2260054"/>
                <a:gd name="connsiteX6" fmla="*/ 32409 w 1249338"/>
                <a:gd name="connsiteY6" fmla="*/ 355649 h 2260054"/>
                <a:gd name="connsiteX7" fmla="*/ 104020 w 1249338"/>
                <a:gd name="connsiteY7" fmla="*/ 4763 h 2260054"/>
                <a:gd name="connsiteX0" fmla="*/ 104020 w 1249338"/>
                <a:gd name="connsiteY0" fmla="*/ 4763 h 2260054"/>
                <a:gd name="connsiteX1" fmla="*/ 1073125 w 1249338"/>
                <a:gd name="connsiteY1" fmla="*/ 0 h 2260054"/>
                <a:gd name="connsiteX2" fmla="*/ 1151597 w 1249338"/>
                <a:gd name="connsiteY2" fmla="*/ 931912 h 2260054"/>
                <a:gd name="connsiteX3" fmla="*/ 1249338 w 1249338"/>
                <a:gd name="connsiteY3" fmla="*/ 2260054 h 2260054"/>
                <a:gd name="connsiteX4" fmla="*/ 823157 w 1249338"/>
                <a:gd name="connsiteY4" fmla="*/ 2226716 h 2260054"/>
                <a:gd name="connsiteX5" fmla="*/ 270535 w 1249338"/>
                <a:gd name="connsiteY5" fmla="*/ 1627237 h 2260054"/>
                <a:gd name="connsiteX6" fmla="*/ 13360 w 1249338"/>
                <a:gd name="connsiteY6" fmla="*/ 836661 h 2260054"/>
                <a:gd name="connsiteX7" fmla="*/ 32409 w 1249338"/>
                <a:gd name="connsiteY7" fmla="*/ 355649 h 2260054"/>
                <a:gd name="connsiteX8" fmla="*/ 104020 w 1249338"/>
                <a:gd name="connsiteY8" fmla="*/ 4763 h 2260054"/>
                <a:gd name="connsiteX0" fmla="*/ 104020 w 1249338"/>
                <a:gd name="connsiteY0" fmla="*/ 4763 h 2260054"/>
                <a:gd name="connsiteX1" fmla="*/ 1073125 w 1249338"/>
                <a:gd name="connsiteY1" fmla="*/ 0 h 2260054"/>
                <a:gd name="connsiteX2" fmla="*/ 599147 w 1249338"/>
                <a:gd name="connsiteY2" fmla="*/ 946200 h 2260054"/>
                <a:gd name="connsiteX3" fmla="*/ 1249338 w 1249338"/>
                <a:gd name="connsiteY3" fmla="*/ 2260054 h 2260054"/>
                <a:gd name="connsiteX4" fmla="*/ 823157 w 1249338"/>
                <a:gd name="connsiteY4" fmla="*/ 2226716 h 2260054"/>
                <a:gd name="connsiteX5" fmla="*/ 270535 w 1249338"/>
                <a:gd name="connsiteY5" fmla="*/ 1627237 h 2260054"/>
                <a:gd name="connsiteX6" fmla="*/ 13360 w 1249338"/>
                <a:gd name="connsiteY6" fmla="*/ 836661 h 2260054"/>
                <a:gd name="connsiteX7" fmla="*/ 32409 w 1249338"/>
                <a:gd name="connsiteY7" fmla="*/ 355649 h 2260054"/>
                <a:gd name="connsiteX8" fmla="*/ 104020 w 1249338"/>
                <a:gd name="connsiteY8" fmla="*/ 4763 h 2260054"/>
                <a:gd name="connsiteX0" fmla="*/ 104020 w 1249338"/>
                <a:gd name="connsiteY0" fmla="*/ 4763 h 2260054"/>
                <a:gd name="connsiteX1" fmla="*/ 787375 w 1249338"/>
                <a:gd name="connsiteY1" fmla="*/ 0 h 2260054"/>
                <a:gd name="connsiteX2" fmla="*/ 599147 w 1249338"/>
                <a:gd name="connsiteY2" fmla="*/ 946200 h 2260054"/>
                <a:gd name="connsiteX3" fmla="*/ 1249338 w 1249338"/>
                <a:gd name="connsiteY3" fmla="*/ 2260054 h 2260054"/>
                <a:gd name="connsiteX4" fmla="*/ 823157 w 1249338"/>
                <a:gd name="connsiteY4" fmla="*/ 2226716 h 2260054"/>
                <a:gd name="connsiteX5" fmla="*/ 270535 w 1249338"/>
                <a:gd name="connsiteY5" fmla="*/ 1627237 h 2260054"/>
                <a:gd name="connsiteX6" fmla="*/ 13360 w 1249338"/>
                <a:gd name="connsiteY6" fmla="*/ 836661 h 2260054"/>
                <a:gd name="connsiteX7" fmla="*/ 32409 w 1249338"/>
                <a:gd name="connsiteY7" fmla="*/ 355649 h 2260054"/>
                <a:gd name="connsiteX8" fmla="*/ 104020 w 1249338"/>
                <a:gd name="connsiteY8" fmla="*/ 4763 h 2260054"/>
                <a:gd name="connsiteX0" fmla="*/ 104020 w 1249338"/>
                <a:gd name="connsiteY0" fmla="*/ 4763 h 2260054"/>
                <a:gd name="connsiteX1" fmla="*/ 1087412 w 1249338"/>
                <a:gd name="connsiteY1" fmla="*/ 0 h 2260054"/>
                <a:gd name="connsiteX2" fmla="*/ 599147 w 1249338"/>
                <a:gd name="connsiteY2" fmla="*/ 946200 h 2260054"/>
                <a:gd name="connsiteX3" fmla="*/ 1249338 w 1249338"/>
                <a:gd name="connsiteY3" fmla="*/ 2260054 h 2260054"/>
                <a:gd name="connsiteX4" fmla="*/ 823157 w 1249338"/>
                <a:gd name="connsiteY4" fmla="*/ 2226716 h 2260054"/>
                <a:gd name="connsiteX5" fmla="*/ 270535 w 1249338"/>
                <a:gd name="connsiteY5" fmla="*/ 1627237 h 2260054"/>
                <a:gd name="connsiteX6" fmla="*/ 13360 w 1249338"/>
                <a:gd name="connsiteY6" fmla="*/ 836661 h 2260054"/>
                <a:gd name="connsiteX7" fmla="*/ 32409 w 1249338"/>
                <a:gd name="connsiteY7" fmla="*/ 355649 h 2260054"/>
                <a:gd name="connsiteX8" fmla="*/ 104020 w 1249338"/>
                <a:gd name="connsiteY8"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599147 w 1249338"/>
                <a:gd name="connsiteY3" fmla="*/ 946200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23289 w 1268607"/>
                <a:gd name="connsiteY0" fmla="*/ 4763 h 2260054"/>
                <a:gd name="connsiteX1" fmla="*/ 1106681 w 1268607"/>
                <a:gd name="connsiteY1" fmla="*/ 0 h 2260054"/>
                <a:gd name="connsiteX2" fmla="*/ 904166 w 1268607"/>
                <a:gd name="connsiteY2" fmla="*/ 398512 h 2260054"/>
                <a:gd name="connsiteX3" fmla="*/ 813679 w 1268607"/>
                <a:gd name="connsiteY3" fmla="*/ 1179562 h 2260054"/>
                <a:gd name="connsiteX4" fmla="*/ 1268607 w 1268607"/>
                <a:gd name="connsiteY4" fmla="*/ 2260054 h 2260054"/>
                <a:gd name="connsiteX5" fmla="*/ 842426 w 1268607"/>
                <a:gd name="connsiteY5" fmla="*/ 2226716 h 2260054"/>
                <a:gd name="connsiteX6" fmla="*/ 289804 w 1268607"/>
                <a:gd name="connsiteY6" fmla="*/ 1627237 h 2260054"/>
                <a:gd name="connsiteX7" fmla="*/ 32629 w 1268607"/>
                <a:gd name="connsiteY7" fmla="*/ 836661 h 2260054"/>
                <a:gd name="connsiteX8" fmla="*/ 123289 w 1268607"/>
                <a:gd name="connsiteY8" fmla="*/ 4763 h 2260054"/>
                <a:gd name="connsiteX0" fmla="*/ 100069 w 1245387"/>
                <a:gd name="connsiteY0" fmla="*/ 4763 h 2260054"/>
                <a:gd name="connsiteX1" fmla="*/ 1083461 w 1245387"/>
                <a:gd name="connsiteY1" fmla="*/ 0 h 2260054"/>
                <a:gd name="connsiteX2" fmla="*/ 880946 w 1245387"/>
                <a:gd name="connsiteY2" fmla="*/ 398512 h 2260054"/>
                <a:gd name="connsiteX3" fmla="*/ 790459 w 1245387"/>
                <a:gd name="connsiteY3" fmla="*/ 1179562 h 2260054"/>
                <a:gd name="connsiteX4" fmla="*/ 1245387 w 1245387"/>
                <a:gd name="connsiteY4" fmla="*/ 2260054 h 2260054"/>
                <a:gd name="connsiteX5" fmla="*/ 819206 w 1245387"/>
                <a:gd name="connsiteY5" fmla="*/ 2226716 h 2260054"/>
                <a:gd name="connsiteX6" fmla="*/ 266584 w 1245387"/>
                <a:gd name="connsiteY6" fmla="*/ 1627237 h 2260054"/>
                <a:gd name="connsiteX7" fmla="*/ 9409 w 1245387"/>
                <a:gd name="connsiteY7" fmla="*/ 836661 h 2260054"/>
                <a:gd name="connsiteX8" fmla="*/ 100069 w 1245387"/>
                <a:gd name="connsiteY8" fmla="*/ 4763 h 2260054"/>
                <a:gd name="connsiteX0" fmla="*/ 48275 w 1193593"/>
                <a:gd name="connsiteY0" fmla="*/ 4763 h 2260054"/>
                <a:gd name="connsiteX1" fmla="*/ 1031667 w 1193593"/>
                <a:gd name="connsiteY1" fmla="*/ 0 h 2260054"/>
                <a:gd name="connsiteX2" fmla="*/ 829152 w 1193593"/>
                <a:gd name="connsiteY2" fmla="*/ 398512 h 2260054"/>
                <a:gd name="connsiteX3" fmla="*/ 738665 w 1193593"/>
                <a:gd name="connsiteY3" fmla="*/ 1179562 h 2260054"/>
                <a:gd name="connsiteX4" fmla="*/ 1193593 w 1193593"/>
                <a:gd name="connsiteY4" fmla="*/ 2260054 h 2260054"/>
                <a:gd name="connsiteX5" fmla="*/ 767412 w 1193593"/>
                <a:gd name="connsiteY5" fmla="*/ 2226716 h 2260054"/>
                <a:gd name="connsiteX6" fmla="*/ 214790 w 1193593"/>
                <a:gd name="connsiteY6" fmla="*/ 1627237 h 2260054"/>
                <a:gd name="connsiteX7" fmla="*/ 48275 w 1193593"/>
                <a:gd name="connsiteY7" fmla="*/ 4763 h 2260054"/>
                <a:gd name="connsiteX0" fmla="*/ 125134 w 1270452"/>
                <a:gd name="connsiteY0" fmla="*/ 4763 h 2260054"/>
                <a:gd name="connsiteX1" fmla="*/ 1108526 w 1270452"/>
                <a:gd name="connsiteY1" fmla="*/ 0 h 2260054"/>
                <a:gd name="connsiteX2" fmla="*/ 906011 w 1270452"/>
                <a:gd name="connsiteY2" fmla="*/ 398512 h 2260054"/>
                <a:gd name="connsiteX3" fmla="*/ 815524 w 1270452"/>
                <a:gd name="connsiteY3" fmla="*/ 1179562 h 2260054"/>
                <a:gd name="connsiteX4" fmla="*/ 1270452 w 1270452"/>
                <a:gd name="connsiteY4" fmla="*/ 2260054 h 2260054"/>
                <a:gd name="connsiteX5" fmla="*/ 844271 w 1270452"/>
                <a:gd name="connsiteY5" fmla="*/ 2226716 h 2260054"/>
                <a:gd name="connsiteX6" fmla="*/ 72574 w 1270452"/>
                <a:gd name="connsiteY6" fmla="*/ 1127175 h 2260054"/>
                <a:gd name="connsiteX7" fmla="*/ 125134 w 1270452"/>
                <a:gd name="connsiteY7" fmla="*/ 4763 h 2260054"/>
                <a:gd name="connsiteX0" fmla="*/ 125134 w 1270452"/>
                <a:gd name="connsiteY0" fmla="*/ 4763 h 2260054"/>
                <a:gd name="connsiteX1" fmla="*/ 1108526 w 1270452"/>
                <a:gd name="connsiteY1" fmla="*/ 0 h 2260054"/>
                <a:gd name="connsiteX2" fmla="*/ 906011 w 1270452"/>
                <a:gd name="connsiteY2" fmla="*/ 398512 h 2260054"/>
                <a:gd name="connsiteX3" fmla="*/ 815524 w 1270452"/>
                <a:gd name="connsiteY3" fmla="*/ 1179562 h 2260054"/>
                <a:gd name="connsiteX4" fmla="*/ 1270452 w 1270452"/>
                <a:gd name="connsiteY4" fmla="*/ 2260054 h 2260054"/>
                <a:gd name="connsiteX5" fmla="*/ 844271 w 1270452"/>
                <a:gd name="connsiteY5" fmla="*/ 2226716 h 2260054"/>
                <a:gd name="connsiteX6" fmla="*/ 72574 w 1270452"/>
                <a:gd name="connsiteY6" fmla="*/ 1127175 h 2260054"/>
                <a:gd name="connsiteX7" fmla="*/ 125134 w 1270452"/>
                <a:gd name="connsiteY7" fmla="*/ 4763 h 2260054"/>
                <a:gd name="connsiteX0" fmla="*/ 125134 w 1270452"/>
                <a:gd name="connsiteY0" fmla="*/ 4763 h 2260054"/>
                <a:gd name="connsiteX1" fmla="*/ 1108526 w 1270452"/>
                <a:gd name="connsiteY1" fmla="*/ 0 h 2260054"/>
                <a:gd name="connsiteX2" fmla="*/ 906011 w 1270452"/>
                <a:gd name="connsiteY2" fmla="*/ 398512 h 2260054"/>
                <a:gd name="connsiteX3" fmla="*/ 815524 w 1270452"/>
                <a:gd name="connsiteY3" fmla="*/ 1179562 h 2260054"/>
                <a:gd name="connsiteX4" fmla="*/ 1270452 w 1270452"/>
                <a:gd name="connsiteY4" fmla="*/ 2260054 h 2260054"/>
                <a:gd name="connsiteX5" fmla="*/ 844271 w 1270452"/>
                <a:gd name="connsiteY5" fmla="*/ 2226716 h 2260054"/>
                <a:gd name="connsiteX6" fmla="*/ 72574 w 1270452"/>
                <a:gd name="connsiteY6" fmla="*/ 1127175 h 2260054"/>
                <a:gd name="connsiteX7" fmla="*/ 125134 w 1270452"/>
                <a:gd name="connsiteY7" fmla="*/ 4763 h 2260054"/>
                <a:gd name="connsiteX0" fmla="*/ 109113 w 1254431"/>
                <a:gd name="connsiteY0" fmla="*/ 4763 h 2260054"/>
                <a:gd name="connsiteX1" fmla="*/ 1092505 w 1254431"/>
                <a:gd name="connsiteY1" fmla="*/ 0 h 2260054"/>
                <a:gd name="connsiteX2" fmla="*/ 889990 w 1254431"/>
                <a:gd name="connsiteY2" fmla="*/ 398512 h 2260054"/>
                <a:gd name="connsiteX3" fmla="*/ 799503 w 1254431"/>
                <a:gd name="connsiteY3" fmla="*/ 1179562 h 2260054"/>
                <a:gd name="connsiteX4" fmla="*/ 1254431 w 1254431"/>
                <a:gd name="connsiteY4" fmla="*/ 2260054 h 2260054"/>
                <a:gd name="connsiteX5" fmla="*/ 828250 w 1254431"/>
                <a:gd name="connsiteY5" fmla="*/ 2226716 h 2260054"/>
                <a:gd name="connsiteX6" fmla="*/ 56553 w 1254431"/>
                <a:gd name="connsiteY6" fmla="*/ 1127175 h 2260054"/>
                <a:gd name="connsiteX7" fmla="*/ 109113 w 1254431"/>
                <a:gd name="connsiteY7" fmla="*/ 4763 h 2260054"/>
                <a:gd name="connsiteX0" fmla="*/ 109113 w 1254431"/>
                <a:gd name="connsiteY0" fmla="*/ 4763 h 2260054"/>
                <a:gd name="connsiteX1" fmla="*/ 1092505 w 1254431"/>
                <a:gd name="connsiteY1" fmla="*/ 0 h 2260054"/>
                <a:gd name="connsiteX2" fmla="*/ 799503 w 1254431"/>
                <a:gd name="connsiteY2" fmla="*/ 1179562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54431"/>
                <a:gd name="connsiteY0" fmla="*/ 4763 h 2260054"/>
                <a:gd name="connsiteX1" fmla="*/ 1092505 w 1254431"/>
                <a:gd name="connsiteY1" fmla="*/ 0 h 2260054"/>
                <a:gd name="connsiteX2" fmla="*/ 799503 w 1254431"/>
                <a:gd name="connsiteY2" fmla="*/ 1179562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54431"/>
                <a:gd name="connsiteY0" fmla="*/ 4763 h 2260054"/>
                <a:gd name="connsiteX1" fmla="*/ 1092505 w 1254431"/>
                <a:gd name="connsiteY1" fmla="*/ 0 h 2260054"/>
                <a:gd name="connsiteX2" fmla="*/ 799503 w 1254431"/>
                <a:gd name="connsiteY2" fmla="*/ 1179562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54431"/>
                <a:gd name="connsiteY0" fmla="*/ 4763 h 2260054"/>
                <a:gd name="connsiteX1" fmla="*/ 1092505 w 1254431"/>
                <a:gd name="connsiteY1" fmla="*/ 0 h 2260054"/>
                <a:gd name="connsiteX2" fmla="*/ 799503 w 1254431"/>
                <a:gd name="connsiteY2" fmla="*/ 1179562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54431"/>
                <a:gd name="connsiteY0" fmla="*/ 4763 h 2260054"/>
                <a:gd name="connsiteX1" fmla="*/ 1092505 w 1254431"/>
                <a:gd name="connsiteY1" fmla="*/ 0 h 2260054"/>
                <a:gd name="connsiteX2" fmla="*/ 828078 w 1254431"/>
                <a:gd name="connsiteY2" fmla="*/ 1174799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54431"/>
                <a:gd name="connsiteY0" fmla="*/ 4763 h 2260054"/>
                <a:gd name="connsiteX1" fmla="*/ 1092505 w 1254431"/>
                <a:gd name="connsiteY1" fmla="*/ 0 h 2260054"/>
                <a:gd name="connsiteX2" fmla="*/ 828078 w 1254431"/>
                <a:gd name="connsiteY2" fmla="*/ 1174799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54431"/>
                <a:gd name="connsiteY0" fmla="*/ 4763 h 2260054"/>
                <a:gd name="connsiteX1" fmla="*/ 1092505 w 1254431"/>
                <a:gd name="connsiteY1" fmla="*/ 0 h 2260054"/>
                <a:gd name="connsiteX2" fmla="*/ 828078 w 1254431"/>
                <a:gd name="connsiteY2" fmla="*/ 1174799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97294"/>
                <a:gd name="connsiteY0" fmla="*/ 4763 h 2255291"/>
                <a:gd name="connsiteX1" fmla="*/ 1092505 w 1297294"/>
                <a:gd name="connsiteY1" fmla="*/ 0 h 2255291"/>
                <a:gd name="connsiteX2" fmla="*/ 828078 w 1297294"/>
                <a:gd name="connsiteY2" fmla="*/ 1174799 h 2255291"/>
                <a:gd name="connsiteX3" fmla="*/ 1297294 w 1297294"/>
                <a:gd name="connsiteY3" fmla="*/ 2255291 h 2255291"/>
                <a:gd name="connsiteX4" fmla="*/ 828250 w 1297294"/>
                <a:gd name="connsiteY4" fmla="*/ 2226716 h 2255291"/>
                <a:gd name="connsiteX5" fmla="*/ 56553 w 1297294"/>
                <a:gd name="connsiteY5" fmla="*/ 1127175 h 2255291"/>
                <a:gd name="connsiteX6" fmla="*/ 109113 w 1297294"/>
                <a:gd name="connsiteY6" fmla="*/ 4763 h 2255291"/>
                <a:gd name="connsiteX0" fmla="*/ 109113 w 1297294"/>
                <a:gd name="connsiteY0" fmla="*/ 4763 h 2255291"/>
                <a:gd name="connsiteX1" fmla="*/ 1092505 w 1297294"/>
                <a:gd name="connsiteY1" fmla="*/ 0 h 2255291"/>
                <a:gd name="connsiteX2" fmla="*/ 828078 w 1297294"/>
                <a:gd name="connsiteY2" fmla="*/ 1174799 h 2255291"/>
                <a:gd name="connsiteX3" fmla="*/ 1297294 w 1297294"/>
                <a:gd name="connsiteY3" fmla="*/ 2255291 h 2255291"/>
                <a:gd name="connsiteX4" fmla="*/ 828250 w 1297294"/>
                <a:gd name="connsiteY4" fmla="*/ 2226716 h 2255291"/>
                <a:gd name="connsiteX5" fmla="*/ 56553 w 1297294"/>
                <a:gd name="connsiteY5" fmla="*/ 1127175 h 2255291"/>
                <a:gd name="connsiteX6" fmla="*/ 109113 w 1297294"/>
                <a:gd name="connsiteY6" fmla="*/ 4763 h 2255291"/>
                <a:gd name="connsiteX0" fmla="*/ 109113 w 1297294"/>
                <a:gd name="connsiteY0" fmla="*/ 4763 h 2255291"/>
                <a:gd name="connsiteX1" fmla="*/ 1092505 w 1297294"/>
                <a:gd name="connsiteY1" fmla="*/ 0 h 2255291"/>
                <a:gd name="connsiteX2" fmla="*/ 828078 w 1297294"/>
                <a:gd name="connsiteY2" fmla="*/ 1174799 h 2255291"/>
                <a:gd name="connsiteX3" fmla="*/ 1297294 w 1297294"/>
                <a:gd name="connsiteY3" fmla="*/ 2255291 h 2255291"/>
                <a:gd name="connsiteX4" fmla="*/ 828250 w 1297294"/>
                <a:gd name="connsiteY4" fmla="*/ 2226716 h 2255291"/>
                <a:gd name="connsiteX5" fmla="*/ 56553 w 1297294"/>
                <a:gd name="connsiteY5" fmla="*/ 1127175 h 2255291"/>
                <a:gd name="connsiteX6" fmla="*/ 109113 w 1297294"/>
                <a:gd name="connsiteY6" fmla="*/ 4763 h 2255291"/>
                <a:gd name="connsiteX0" fmla="*/ 109113 w 1297294"/>
                <a:gd name="connsiteY0" fmla="*/ 4763 h 2255291"/>
                <a:gd name="connsiteX1" fmla="*/ 1092505 w 1297294"/>
                <a:gd name="connsiteY1" fmla="*/ 0 h 2255291"/>
                <a:gd name="connsiteX2" fmla="*/ 828078 w 1297294"/>
                <a:gd name="connsiteY2" fmla="*/ 1065261 h 2255291"/>
                <a:gd name="connsiteX3" fmla="*/ 1297294 w 1297294"/>
                <a:gd name="connsiteY3" fmla="*/ 2255291 h 2255291"/>
                <a:gd name="connsiteX4" fmla="*/ 828250 w 1297294"/>
                <a:gd name="connsiteY4" fmla="*/ 2226716 h 2255291"/>
                <a:gd name="connsiteX5" fmla="*/ 56553 w 1297294"/>
                <a:gd name="connsiteY5" fmla="*/ 1127175 h 2255291"/>
                <a:gd name="connsiteX6" fmla="*/ 109113 w 1297294"/>
                <a:gd name="connsiteY6" fmla="*/ 4763 h 2255291"/>
                <a:gd name="connsiteX0" fmla="*/ 109113 w 1297294"/>
                <a:gd name="connsiteY0" fmla="*/ 4763 h 2255291"/>
                <a:gd name="connsiteX1" fmla="*/ 1092505 w 1297294"/>
                <a:gd name="connsiteY1" fmla="*/ 0 h 2255291"/>
                <a:gd name="connsiteX2" fmla="*/ 828078 w 1297294"/>
                <a:gd name="connsiteY2" fmla="*/ 1065261 h 2255291"/>
                <a:gd name="connsiteX3" fmla="*/ 1297294 w 1297294"/>
                <a:gd name="connsiteY3" fmla="*/ 2255291 h 2255291"/>
                <a:gd name="connsiteX4" fmla="*/ 828250 w 1297294"/>
                <a:gd name="connsiteY4" fmla="*/ 2226716 h 2255291"/>
                <a:gd name="connsiteX5" fmla="*/ 56553 w 1297294"/>
                <a:gd name="connsiteY5" fmla="*/ 1127175 h 2255291"/>
                <a:gd name="connsiteX6" fmla="*/ 109113 w 1297294"/>
                <a:gd name="connsiteY6" fmla="*/ 4763 h 2255291"/>
                <a:gd name="connsiteX0" fmla="*/ 109113 w 1325869"/>
                <a:gd name="connsiteY0" fmla="*/ 4763 h 2255291"/>
                <a:gd name="connsiteX1" fmla="*/ 1092505 w 1325869"/>
                <a:gd name="connsiteY1" fmla="*/ 0 h 2255291"/>
                <a:gd name="connsiteX2" fmla="*/ 828078 w 1325869"/>
                <a:gd name="connsiteY2" fmla="*/ 1065261 h 2255291"/>
                <a:gd name="connsiteX3" fmla="*/ 1325869 w 1325869"/>
                <a:gd name="connsiteY3" fmla="*/ 2255291 h 2255291"/>
                <a:gd name="connsiteX4" fmla="*/ 828250 w 1325869"/>
                <a:gd name="connsiteY4" fmla="*/ 2226716 h 2255291"/>
                <a:gd name="connsiteX5" fmla="*/ 56553 w 1325869"/>
                <a:gd name="connsiteY5" fmla="*/ 1127175 h 2255291"/>
                <a:gd name="connsiteX6" fmla="*/ 109113 w 1325869"/>
                <a:gd name="connsiteY6" fmla="*/ 4763 h 2255291"/>
                <a:gd name="connsiteX0" fmla="*/ 109113 w 1325869"/>
                <a:gd name="connsiteY0" fmla="*/ 14 h 2250542"/>
                <a:gd name="connsiteX1" fmla="*/ 646327 w 1325869"/>
                <a:gd name="connsiteY1" fmla="*/ 132503 h 2250542"/>
                <a:gd name="connsiteX2" fmla="*/ 828078 w 1325869"/>
                <a:gd name="connsiteY2" fmla="*/ 1060512 h 2250542"/>
                <a:gd name="connsiteX3" fmla="*/ 1325869 w 1325869"/>
                <a:gd name="connsiteY3" fmla="*/ 2250542 h 2250542"/>
                <a:gd name="connsiteX4" fmla="*/ 828250 w 1325869"/>
                <a:gd name="connsiteY4" fmla="*/ 2221967 h 2250542"/>
                <a:gd name="connsiteX5" fmla="*/ 56553 w 1325869"/>
                <a:gd name="connsiteY5" fmla="*/ 1122426 h 2250542"/>
                <a:gd name="connsiteX6" fmla="*/ 109113 w 1325869"/>
                <a:gd name="connsiteY6" fmla="*/ 14 h 2250542"/>
                <a:gd name="connsiteX0" fmla="*/ 109113 w 1325869"/>
                <a:gd name="connsiteY0" fmla="*/ 7467 h 2257995"/>
                <a:gd name="connsiteX1" fmla="*/ 914510 w 1325869"/>
                <a:gd name="connsiteY1" fmla="*/ 0 h 2257995"/>
                <a:gd name="connsiteX2" fmla="*/ 828078 w 1325869"/>
                <a:gd name="connsiteY2" fmla="*/ 1067965 h 2257995"/>
                <a:gd name="connsiteX3" fmla="*/ 1325869 w 1325869"/>
                <a:gd name="connsiteY3" fmla="*/ 2257995 h 2257995"/>
                <a:gd name="connsiteX4" fmla="*/ 828250 w 1325869"/>
                <a:gd name="connsiteY4" fmla="*/ 2229420 h 2257995"/>
                <a:gd name="connsiteX5" fmla="*/ 56553 w 1325869"/>
                <a:gd name="connsiteY5" fmla="*/ 1129879 h 2257995"/>
                <a:gd name="connsiteX6" fmla="*/ 109113 w 1325869"/>
                <a:gd name="connsiteY6" fmla="*/ 7467 h 2257995"/>
                <a:gd name="connsiteX0" fmla="*/ 109113 w 1325869"/>
                <a:gd name="connsiteY0" fmla="*/ 7467 h 2257995"/>
                <a:gd name="connsiteX1" fmla="*/ 914510 w 1325869"/>
                <a:gd name="connsiteY1" fmla="*/ 0 h 2257995"/>
                <a:gd name="connsiteX2" fmla="*/ 828078 w 1325869"/>
                <a:gd name="connsiteY2" fmla="*/ 1067965 h 2257995"/>
                <a:gd name="connsiteX3" fmla="*/ 1325869 w 1325869"/>
                <a:gd name="connsiteY3" fmla="*/ 2257995 h 2257995"/>
                <a:gd name="connsiteX4" fmla="*/ 828250 w 1325869"/>
                <a:gd name="connsiteY4" fmla="*/ 2229420 h 2257995"/>
                <a:gd name="connsiteX5" fmla="*/ 56553 w 1325869"/>
                <a:gd name="connsiteY5" fmla="*/ 1129879 h 2257995"/>
                <a:gd name="connsiteX6" fmla="*/ 109113 w 1325869"/>
                <a:gd name="connsiteY6" fmla="*/ 7467 h 2257995"/>
                <a:gd name="connsiteX0" fmla="*/ 109802 w 1325391"/>
                <a:gd name="connsiteY0" fmla="*/ 0 h 2276669"/>
                <a:gd name="connsiteX1" fmla="*/ 914032 w 1325391"/>
                <a:gd name="connsiteY1" fmla="*/ 18674 h 2276669"/>
                <a:gd name="connsiteX2" fmla="*/ 827600 w 1325391"/>
                <a:gd name="connsiteY2" fmla="*/ 1086639 h 2276669"/>
                <a:gd name="connsiteX3" fmla="*/ 1325391 w 1325391"/>
                <a:gd name="connsiteY3" fmla="*/ 2276669 h 2276669"/>
                <a:gd name="connsiteX4" fmla="*/ 827772 w 1325391"/>
                <a:gd name="connsiteY4" fmla="*/ 2248094 h 2276669"/>
                <a:gd name="connsiteX5" fmla="*/ 56075 w 1325391"/>
                <a:gd name="connsiteY5" fmla="*/ 1148553 h 2276669"/>
                <a:gd name="connsiteX6" fmla="*/ 109802 w 1325391"/>
                <a:gd name="connsiteY6" fmla="*/ 0 h 2276669"/>
                <a:gd name="connsiteX0" fmla="*/ 564554 w 1780143"/>
                <a:gd name="connsiteY0" fmla="*/ 0 h 2276669"/>
                <a:gd name="connsiteX1" fmla="*/ 1368784 w 1780143"/>
                <a:gd name="connsiteY1" fmla="*/ 18674 h 2276669"/>
                <a:gd name="connsiteX2" fmla="*/ 1282352 w 1780143"/>
                <a:gd name="connsiteY2" fmla="*/ 1086639 h 2276669"/>
                <a:gd name="connsiteX3" fmla="*/ 1780143 w 1780143"/>
                <a:gd name="connsiteY3" fmla="*/ 2276669 h 2276669"/>
                <a:gd name="connsiteX4" fmla="*/ 210902 w 1780143"/>
                <a:gd name="connsiteY4" fmla="*/ 1844041 h 2276669"/>
                <a:gd name="connsiteX5" fmla="*/ 510827 w 1780143"/>
                <a:gd name="connsiteY5" fmla="*/ 1148553 h 2276669"/>
                <a:gd name="connsiteX6" fmla="*/ 564554 w 1780143"/>
                <a:gd name="connsiteY6" fmla="*/ 0 h 2276669"/>
                <a:gd name="connsiteX0" fmla="*/ 564554 w 1814809"/>
                <a:gd name="connsiteY0" fmla="*/ 0 h 2281476"/>
                <a:gd name="connsiteX1" fmla="*/ 1368784 w 1814809"/>
                <a:gd name="connsiteY1" fmla="*/ 18674 h 2281476"/>
                <a:gd name="connsiteX2" fmla="*/ 1282352 w 1814809"/>
                <a:gd name="connsiteY2" fmla="*/ 1086639 h 2281476"/>
                <a:gd name="connsiteX3" fmla="*/ 660683 w 1814809"/>
                <a:gd name="connsiteY3" fmla="*/ 1465927 h 2281476"/>
                <a:gd name="connsiteX4" fmla="*/ 1780143 w 1814809"/>
                <a:gd name="connsiteY4" fmla="*/ 2276669 h 2281476"/>
                <a:gd name="connsiteX5" fmla="*/ 210902 w 1814809"/>
                <a:gd name="connsiteY5" fmla="*/ 1844041 h 2281476"/>
                <a:gd name="connsiteX6" fmla="*/ 510827 w 1814809"/>
                <a:gd name="connsiteY6" fmla="*/ 1148553 h 2281476"/>
                <a:gd name="connsiteX7" fmla="*/ 564554 w 1814809"/>
                <a:gd name="connsiteY7" fmla="*/ 0 h 2281476"/>
                <a:gd name="connsiteX0" fmla="*/ 564554 w 1812844"/>
                <a:gd name="connsiteY0" fmla="*/ 0 h 2276669"/>
                <a:gd name="connsiteX1" fmla="*/ 1368784 w 1812844"/>
                <a:gd name="connsiteY1" fmla="*/ 18674 h 2276669"/>
                <a:gd name="connsiteX2" fmla="*/ 1282352 w 1812844"/>
                <a:gd name="connsiteY2" fmla="*/ 1086639 h 2276669"/>
                <a:gd name="connsiteX3" fmla="*/ 1780143 w 1812844"/>
                <a:gd name="connsiteY3" fmla="*/ 2276669 h 2276669"/>
                <a:gd name="connsiteX4" fmla="*/ 210902 w 1812844"/>
                <a:gd name="connsiteY4" fmla="*/ 1844041 h 2276669"/>
                <a:gd name="connsiteX5" fmla="*/ 510827 w 1812844"/>
                <a:gd name="connsiteY5" fmla="*/ 1148553 h 2276669"/>
                <a:gd name="connsiteX6" fmla="*/ 564554 w 1812844"/>
                <a:gd name="connsiteY6" fmla="*/ 0 h 2276669"/>
                <a:gd name="connsiteX0" fmla="*/ 564554 w 1387410"/>
                <a:gd name="connsiteY0" fmla="*/ 0 h 1844041"/>
                <a:gd name="connsiteX1" fmla="*/ 1368784 w 1387410"/>
                <a:gd name="connsiteY1" fmla="*/ 18674 h 1844041"/>
                <a:gd name="connsiteX2" fmla="*/ 1282352 w 1387410"/>
                <a:gd name="connsiteY2" fmla="*/ 1086639 h 1844041"/>
                <a:gd name="connsiteX3" fmla="*/ 425395 w 1387410"/>
                <a:gd name="connsiteY3" fmla="*/ 1760445 h 1844041"/>
                <a:gd name="connsiteX4" fmla="*/ 210902 w 1387410"/>
                <a:gd name="connsiteY4" fmla="*/ 1844041 h 1844041"/>
                <a:gd name="connsiteX5" fmla="*/ 510827 w 1387410"/>
                <a:gd name="connsiteY5" fmla="*/ 1148553 h 1844041"/>
                <a:gd name="connsiteX6" fmla="*/ 564554 w 1387410"/>
                <a:gd name="connsiteY6" fmla="*/ 0 h 1844041"/>
                <a:gd name="connsiteX0" fmla="*/ 564554 w 1387410"/>
                <a:gd name="connsiteY0" fmla="*/ 0 h 1844041"/>
                <a:gd name="connsiteX1" fmla="*/ 1368784 w 1387410"/>
                <a:gd name="connsiteY1" fmla="*/ 18674 h 1844041"/>
                <a:gd name="connsiteX2" fmla="*/ 1282352 w 1387410"/>
                <a:gd name="connsiteY2" fmla="*/ 1086639 h 1844041"/>
                <a:gd name="connsiteX3" fmla="*/ 689704 w 1387410"/>
                <a:gd name="connsiteY3" fmla="*/ 1824628 h 1844041"/>
                <a:gd name="connsiteX4" fmla="*/ 210902 w 1387410"/>
                <a:gd name="connsiteY4" fmla="*/ 1844041 h 1844041"/>
                <a:gd name="connsiteX5" fmla="*/ 510827 w 1387410"/>
                <a:gd name="connsiteY5" fmla="*/ 1148553 h 1844041"/>
                <a:gd name="connsiteX6" fmla="*/ 564554 w 1387410"/>
                <a:gd name="connsiteY6" fmla="*/ 0 h 1844041"/>
                <a:gd name="connsiteX0" fmla="*/ 564554 w 1400817"/>
                <a:gd name="connsiteY0" fmla="*/ 0 h 1844041"/>
                <a:gd name="connsiteX1" fmla="*/ 1368784 w 1400817"/>
                <a:gd name="connsiteY1" fmla="*/ 18674 h 1844041"/>
                <a:gd name="connsiteX2" fmla="*/ 1371043 w 1400817"/>
                <a:gd name="connsiteY2" fmla="*/ 860092 h 1844041"/>
                <a:gd name="connsiteX3" fmla="*/ 689704 w 1400817"/>
                <a:gd name="connsiteY3" fmla="*/ 1824628 h 1844041"/>
                <a:gd name="connsiteX4" fmla="*/ 210902 w 1400817"/>
                <a:gd name="connsiteY4" fmla="*/ 1844041 h 1844041"/>
                <a:gd name="connsiteX5" fmla="*/ 510827 w 1400817"/>
                <a:gd name="connsiteY5" fmla="*/ 1148553 h 1844041"/>
                <a:gd name="connsiteX6" fmla="*/ 564554 w 1400817"/>
                <a:gd name="connsiteY6" fmla="*/ 0 h 1844041"/>
                <a:gd name="connsiteX0" fmla="*/ 564554 w 1431261"/>
                <a:gd name="connsiteY0" fmla="*/ 0 h 1844041"/>
                <a:gd name="connsiteX1" fmla="*/ 1368784 w 1431261"/>
                <a:gd name="connsiteY1" fmla="*/ 18674 h 1844041"/>
                <a:gd name="connsiteX2" fmla="*/ 1371043 w 1431261"/>
                <a:gd name="connsiteY2" fmla="*/ 860092 h 1844041"/>
                <a:gd name="connsiteX3" fmla="*/ 689704 w 1431261"/>
                <a:gd name="connsiteY3" fmla="*/ 1824628 h 1844041"/>
                <a:gd name="connsiteX4" fmla="*/ 210902 w 1431261"/>
                <a:gd name="connsiteY4" fmla="*/ 1844041 h 1844041"/>
                <a:gd name="connsiteX5" fmla="*/ 510827 w 1431261"/>
                <a:gd name="connsiteY5" fmla="*/ 1148553 h 1844041"/>
                <a:gd name="connsiteX6" fmla="*/ 564554 w 1431261"/>
                <a:gd name="connsiteY6" fmla="*/ 0 h 1844041"/>
                <a:gd name="connsiteX0" fmla="*/ 564554 w 1431261"/>
                <a:gd name="connsiteY0" fmla="*/ 0 h 1844041"/>
                <a:gd name="connsiteX1" fmla="*/ 1368784 w 1431261"/>
                <a:gd name="connsiteY1" fmla="*/ 18674 h 1844041"/>
                <a:gd name="connsiteX2" fmla="*/ 1371043 w 1431261"/>
                <a:gd name="connsiteY2" fmla="*/ 860092 h 1844041"/>
                <a:gd name="connsiteX3" fmla="*/ 689704 w 1431261"/>
                <a:gd name="connsiteY3" fmla="*/ 1824628 h 1844041"/>
                <a:gd name="connsiteX4" fmla="*/ 210902 w 1431261"/>
                <a:gd name="connsiteY4" fmla="*/ 1844041 h 1844041"/>
                <a:gd name="connsiteX5" fmla="*/ 510827 w 1431261"/>
                <a:gd name="connsiteY5" fmla="*/ 1148553 h 1844041"/>
                <a:gd name="connsiteX6" fmla="*/ 564554 w 1431261"/>
                <a:gd name="connsiteY6" fmla="*/ 0 h 1844041"/>
                <a:gd name="connsiteX0" fmla="*/ 564554 w 1431261"/>
                <a:gd name="connsiteY0" fmla="*/ 0 h 1844041"/>
                <a:gd name="connsiteX1" fmla="*/ 1368784 w 1431261"/>
                <a:gd name="connsiteY1" fmla="*/ 18674 h 1844041"/>
                <a:gd name="connsiteX2" fmla="*/ 1371043 w 1431261"/>
                <a:gd name="connsiteY2" fmla="*/ 860092 h 1844041"/>
                <a:gd name="connsiteX3" fmla="*/ 689704 w 1431261"/>
                <a:gd name="connsiteY3" fmla="*/ 1824628 h 1844041"/>
                <a:gd name="connsiteX4" fmla="*/ 210902 w 1431261"/>
                <a:gd name="connsiteY4" fmla="*/ 1844041 h 1844041"/>
                <a:gd name="connsiteX5" fmla="*/ 510827 w 1431261"/>
                <a:gd name="connsiteY5" fmla="*/ 1148553 h 1844041"/>
                <a:gd name="connsiteX6" fmla="*/ 564554 w 1431261"/>
                <a:gd name="connsiteY6" fmla="*/ 0 h 1844041"/>
                <a:gd name="connsiteX0" fmla="*/ 507408 w 1374115"/>
                <a:gd name="connsiteY0" fmla="*/ 0 h 1844041"/>
                <a:gd name="connsiteX1" fmla="*/ 1311638 w 1374115"/>
                <a:gd name="connsiteY1" fmla="*/ 18674 h 1844041"/>
                <a:gd name="connsiteX2" fmla="*/ 1313897 w 1374115"/>
                <a:gd name="connsiteY2" fmla="*/ 860092 h 1844041"/>
                <a:gd name="connsiteX3" fmla="*/ 632558 w 1374115"/>
                <a:gd name="connsiteY3" fmla="*/ 1824628 h 1844041"/>
                <a:gd name="connsiteX4" fmla="*/ 153756 w 1374115"/>
                <a:gd name="connsiteY4" fmla="*/ 1844041 h 1844041"/>
                <a:gd name="connsiteX5" fmla="*/ 997371 w 1374115"/>
                <a:gd name="connsiteY5" fmla="*/ 821822 h 1844041"/>
                <a:gd name="connsiteX6" fmla="*/ 507408 w 1374115"/>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843615 w 1220359"/>
                <a:gd name="connsiteY5" fmla="*/ 821822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843615 w 1220359"/>
                <a:gd name="connsiteY5" fmla="*/ 821822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76 w 1220383"/>
                <a:gd name="connsiteY0" fmla="*/ 0 h 1844041"/>
                <a:gd name="connsiteX1" fmla="*/ 1157906 w 1220383"/>
                <a:gd name="connsiteY1" fmla="*/ 18674 h 1844041"/>
                <a:gd name="connsiteX2" fmla="*/ 1160165 w 1220383"/>
                <a:gd name="connsiteY2" fmla="*/ 860092 h 1844041"/>
                <a:gd name="connsiteX3" fmla="*/ 478826 w 1220383"/>
                <a:gd name="connsiteY3" fmla="*/ 1824628 h 1844041"/>
                <a:gd name="connsiteX4" fmla="*/ 24 w 1220383"/>
                <a:gd name="connsiteY4" fmla="*/ 1844041 h 1844041"/>
                <a:gd name="connsiteX5" fmla="*/ 508431 w 1220383"/>
                <a:gd name="connsiteY5" fmla="*/ 1091356 h 1844041"/>
                <a:gd name="connsiteX6" fmla="*/ 544459 w 1220383"/>
                <a:gd name="connsiteY6" fmla="*/ 834666 h 1844041"/>
                <a:gd name="connsiteX7" fmla="*/ 353676 w 1220383"/>
                <a:gd name="connsiteY7"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608392 w 1220359"/>
                <a:gd name="connsiteY6" fmla="*/ 729107 h 1844041"/>
                <a:gd name="connsiteX7" fmla="*/ 353652 w 1220359"/>
                <a:gd name="connsiteY7"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12510"/>
                <a:gd name="connsiteY0" fmla="*/ 0 h 1844041"/>
                <a:gd name="connsiteX1" fmla="*/ 1157882 w 1212510"/>
                <a:gd name="connsiteY1" fmla="*/ 18674 h 1844041"/>
                <a:gd name="connsiteX2" fmla="*/ 1160141 w 1212510"/>
                <a:gd name="connsiteY2" fmla="*/ 860092 h 1844041"/>
                <a:gd name="connsiteX3" fmla="*/ 478802 w 1212510"/>
                <a:gd name="connsiteY3" fmla="*/ 1824628 h 1844041"/>
                <a:gd name="connsiteX4" fmla="*/ 0 w 1212510"/>
                <a:gd name="connsiteY4" fmla="*/ 1844041 h 1844041"/>
                <a:gd name="connsiteX5" fmla="*/ 511529 w 1212510"/>
                <a:gd name="connsiteY5" fmla="*/ 985120 h 1844041"/>
                <a:gd name="connsiteX6" fmla="*/ 353652 w 1212510"/>
                <a:gd name="connsiteY6" fmla="*/ 0 h 1844041"/>
                <a:gd name="connsiteX0" fmla="*/ 353652 w 1212510"/>
                <a:gd name="connsiteY0" fmla="*/ 0 h 1844041"/>
                <a:gd name="connsiteX1" fmla="*/ 1157882 w 1212510"/>
                <a:gd name="connsiteY1" fmla="*/ 18674 h 1844041"/>
                <a:gd name="connsiteX2" fmla="*/ 1160141 w 1212510"/>
                <a:gd name="connsiteY2" fmla="*/ 860092 h 1844041"/>
                <a:gd name="connsiteX3" fmla="*/ 478802 w 1212510"/>
                <a:gd name="connsiteY3" fmla="*/ 1824628 h 1844041"/>
                <a:gd name="connsiteX4" fmla="*/ 0 w 1212510"/>
                <a:gd name="connsiteY4" fmla="*/ 1844041 h 1844041"/>
                <a:gd name="connsiteX5" fmla="*/ 511529 w 1212510"/>
                <a:gd name="connsiteY5" fmla="*/ 985120 h 1844041"/>
                <a:gd name="connsiteX6" fmla="*/ 353652 w 1212510"/>
                <a:gd name="connsiteY6" fmla="*/ 0 h 1844041"/>
                <a:gd name="connsiteX0" fmla="*/ 353652 w 1212510"/>
                <a:gd name="connsiteY0" fmla="*/ 0 h 1844041"/>
                <a:gd name="connsiteX1" fmla="*/ 1157882 w 1212510"/>
                <a:gd name="connsiteY1" fmla="*/ 18674 h 1844041"/>
                <a:gd name="connsiteX2" fmla="*/ 1160141 w 1212510"/>
                <a:gd name="connsiteY2" fmla="*/ 860092 h 1844041"/>
                <a:gd name="connsiteX3" fmla="*/ 478802 w 1212510"/>
                <a:gd name="connsiteY3" fmla="*/ 1824628 h 1844041"/>
                <a:gd name="connsiteX4" fmla="*/ 0 w 1212510"/>
                <a:gd name="connsiteY4" fmla="*/ 1844041 h 1844041"/>
                <a:gd name="connsiteX5" fmla="*/ 511529 w 1212510"/>
                <a:gd name="connsiteY5" fmla="*/ 985120 h 1844041"/>
                <a:gd name="connsiteX6" fmla="*/ 353652 w 1212510"/>
                <a:gd name="connsiteY6" fmla="*/ 0 h 1844041"/>
                <a:gd name="connsiteX0" fmla="*/ 353652 w 1212510"/>
                <a:gd name="connsiteY0" fmla="*/ 0 h 1844041"/>
                <a:gd name="connsiteX1" fmla="*/ 1157882 w 1212510"/>
                <a:gd name="connsiteY1" fmla="*/ 18674 h 1844041"/>
                <a:gd name="connsiteX2" fmla="*/ 1160141 w 1212510"/>
                <a:gd name="connsiteY2" fmla="*/ 860092 h 1844041"/>
                <a:gd name="connsiteX3" fmla="*/ 478802 w 1212510"/>
                <a:gd name="connsiteY3" fmla="*/ 1824628 h 1844041"/>
                <a:gd name="connsiteX4" fmla="*/ 0 w 1212510"/>
                <a:gd name="connsiteY4" fmla="*/ 1844041 h 1844041"/>
                <a:gd name="connsiteX5" fmla="*/ 551628 w 1212510"/>
                <a:gd name="connsiteY5" fmla="*/ 908329 h 1844041"/>
                <a:gd name="connsiteX6" fmla="*/ 353652 w 1212510"/>
                <a:gd name="connsiteY6" fmla="*/ 0 h 1844041"/>
                <a:gd name="connsiteX0" fmla="*/ 353652 w 1212510"/>
                <a:gd name="connsiteY0" fmla="*/ 0 h 1844041"/>
                <a:gd name="connsiteX1" fmla="*/ 1157882 w 1212510"/>
                <a:gd name="connsiteY1" fmla="*/ 18674 h 1844041"/>
                <a:gd name="connsiteX2" fmla="*/ 1160141 w 1212510"/>
                <a:gd name="connsiteY2" fmla="*/ 860092 h 1844041"/>
                <a:gd name="connsiteX3" fmla="*/ 478802 w 1212510"/>
                <a:gd name="connsiteY3" fmla="*/ 1824628 h 1844041"/>
                <a:gd name="connsiteX4" fmla="*/ 0 w 1212510"/>
                <a:gd name="connsiteY4" fmla="*/ 1844041 h 1844041"/>
                <a:gd name="connsiteX5" fmla="*/ 532348 w 1212510"/>
                <a:gd name="connsiteY5" fmla="*/ 870798 h 1844041"/>
                <a:gd name="connsiteX6" fmla="*/ 353652 w 1212510"/>
                <a:gd name="connsiteY6" fmla="*/ 0 h 1844041"/>
                <a:gd name="connsiteX0" fmla="*/ 327510 w 1212510"/>
                <a:gd name="connsiteY0" fmla="*/ 0 h 1845207"/>
                <a:gd name="connsiteX1" fmla="*/ 1157882 w 1212510"/>
                <a:gd name="connsiteY1" fmla="*/ 19840 h 1845207"/>
                <a:gd name="connsiteX2" fmla="*/ 1160141 w 1212510"/>
                <a:gd name="connsiteY2" fmla="*/ 861258 h 1845207"/>
                <a:gd name="connsiteX3" fmla="*/ 478802 w 1212510"/>
                <a:gd name="connsiteY3" fmla="*/ 1825794 h 1845207"/>
                <a:gd name="connsiteX4" fmla="*/ 0 w 1212510"/>
                <a:gd name="connsiteY4" fmla="*/ 1845207 h 1845207"/>
                <a:gd name="connsiteX5" fmla="*/ 532348 w 1212510"/>
                <a:gd name="connsiteY5" fmla="*/ 871964 h 1845207"/>
                <a:gd name="connsiteX6" fmla="*/ 327510 w 1212510"/>
                <a:gd name="connsiteY6" fmla="*/ 0 h 1845207"/>
                <a:gd name="connsiteX0" fmla="*/ 327510 w 1212510"/>
                <a:gd name="connsiteY0" fmla="*/ 0 h 1845207"/>
                <a:gd name="connsiteX1" fmla="*/ 1157882 w 1212510"/>
                <a:gd name="connsiteY1" fmla="*/ 19840 h 1845207"/>
                <a:gd name="connsiteX2" fmla="*/ 1160141 w 1212510"/>
                <a:gd name="connsiteY2" fmla="*/ 861258 h 1845207"/>
                <a:gd name="connsiteX3" fmla="*/ 478802 w 1212510"/>
                <a:gd name="connsiteY3" fmla="*/ 1825794 h 1845207"/>
                <a:gd name="connsiteX4" fmla="*/ 0 w 1212510"/>
                <a:gd name="connsiteY4" fmla="*/ 1845207 h 1845207"/>
                <a:gd name="connsiteX5" fmla="*/ 532348 w 1212510"/>
                <a:gd name="connsiteY5" fmla="*/ 871964 h 1845207"/>
                <a:gd name="connsiteX6" fmla="*/ 327510 w 1212510"/>
                <a:gd name="connsiteY6" fmla="*/ 0 h 1845207"/>
                <a:gd name="connsiteX0" fmla="*/ 327510 w 1212510"/>
                <a:gd name="connsiteY0" fmla="*/ 0 h 1845207"/>
                <a:gd name="connsiteX1" fmla="*/ 1157882 w 1212510"/>
                <a:gd name="connsiteY1" fmla="*/ 19840 h 1845207"/>
                <a:gd name="connsiteX2" fmla="*/ 1160141 w 1212510"/>
                <a:gd name="connsiteY2" fmla="*/ 861258 h 1845207"/>
                <a:gd name="connsiteX3" fmla="*/ 478802 w 1212510"/>
                <a:gd name="connsiteY3" fmla="*/ 1825794 h 1845207"/>
                <a:gd name="connsiteX4" fmla="*/ 0 w 1212510"/>
                <a:gd name="connsiteY4" fmla="*/ 1845207 h 1845207"/>
                <a:gd name="connsiteX5" fmla="*/ 504669 w 1212510"/>
                <a:gd name="connsiteY5" fmla="*/ 1022653 h 1845207"/>
                <a:gd name="connsiteX6" fmla="*/ 327510 w 1212510"/>
                <a:gd name="connsiteY6" fmla="*/ 0 h 1845207"/>
                <a:gd name="connsiteX0" fmla="*/ 327510 w 1212510"/>
                <a:gd name="connsiteY0" fmla="*/ 0 h 1845207"/>
                <a:gd name="connsiteX1" fmla="*/ 1157882 w 1212510"/>
                <a:gd name="connsiteY1" fmla="*/ 19840 h 1845207"/>
                <a:gd name="connsiteX2" fmla="*/ 1160141 w 1212510"/>
                <a:gd name="connsiteY2" fmla="*/ 861258 h 1845207"/>
                <a:gd name="connsiteX3" fmla="*/ 478802 w 1212510"/>
                <a:gd name="connsiteY3" fmla="*/ 1825794 h 1845207"/>
                <a:gd name="connsiteX4" fmla="*/ 0 w 1212510"/>
                <a:gd name="connsiteY4" fmla="*/ 1845207 h 1845207"/>
                <a:gd name="connsiteX5" fmla="*/ 504669 w 1212510"/>
                <a:gd name="connsiteY5" fmla="*/ 1022653 h 1845207"/>
                <a:gd name="connsiteX6" fmla="*/ 327510 w 1212510"/>
                <a:gd name="connsiteY6" fmla="*/ 0 h 1845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2510" h="1845207">
                  <a:moveTo>
                    <a:pt x="327510" y="0"/>
                  </a:moveTo>
                  <a:lnTo>
                    <a:pt x="1157882" y="19840"/>
                  </a:lnTo>
                  <a:cubicBezTo>
                    <a:pt x="1230228" y="408303"/>
                    <a:pt x="1230449" y="581206"/>
                    <a:pt x="1160141" y="861258"/>
                  </a:cubicBezTo>
                  <a:cubicBezTo>
                    <a:pt x="1078712" y="1194227"/>
                    <a:pt x="972752" y="1441218"/>
                    <a:pt x="478802" y="1825794"/>
                  </a:cubicBezTo>
                  <a:lnTo>
                    <a:pt x="0" y="1845207"/>
                  </a:lnTo>
                  <a:cubicBezTo>
                    <a:pt x="408799" y="1451749"/>
                    <a:pt x="445727" y="1329993"/>
                    <a:pt x="504669" y="1022653"/>
                  </a:cubicBezTo>
                  <a:cubicBezTo>
                    <a:pt x="563611" y="715313"/>
                    <a:pt x="515231" y="231881"/>
                    <a:pt x="327510" y="0"/>
                  </a:cubicBezTo>
                  <a:close/>
                </a:path>
              </a:pathLst>
            </a:custGeom>
            <a:grpFill/>
            <a:ln w="28575">
              <a:solidFill>
                <a:srgbClr val="6D4B99">
                  <a:alpha val="50000"/>
                </a:srgbClr>
              </a:solidFill>
            </a:ln>
          </p:spPr>
          <p:style>
            <a:lnRef idx="0">
              <a:schemeClr val="accent6"/>
            </a:lnRef>
            <a:fillRef idx="3">
              <a:schemeClr val="accent6"/>
            </a:fillRef>
            <a:effectRef idx="3">
              <a:schemeClr val="accent6"/>
            </a:effectRef>
            <a:fontRef idx="minor">
              <a:schemeClr val="lt1"/>
            </a:fontRef>
          </p:style>
          <p:txBody>
            <a:bodyPr rtlCol="0" anchor="ctr"/>
            <a:lstStyle/>
            <a:p>
              <a:pPr algn="ctr" defTabSz="914400"/>
              <a:endParaRPr lang="es-MX" dirty="0">
                <a:solidFill>
                  <a:srgbClr val="C0504D"/>
                </a:solidFill>
              </a:endParaRPr>
            </a:p>
          </p:txBody>
        </p:sp>
        <p:sp>
          <p:nvSpPr>
            <p:cNvPr id="73" name="26 Rectángulo"/>
            <p:cNvSpPr/>
            <p:nvPr userDrawn="1"/>
          </p:nvSpPr>
          <p:spPr>
            <a:xfrm rot="21446692">
              <a:off x="2243275" y="2388128"/>
              <a:ext cx="1103383" cy="1679138"/>
            </a:xfrm>
            <a:custGeom>
              <a:avLst/>
              <a:gdLst>
                <a:gd name="connsiteX0" fmla="*/ 0 w 1069117"/>
                <a:gd name="connsiteY0" fmla="*/ 0 h 2255291"/>
                <a:gd name="connsiteX1" fmla="*/ 1069117 w 1069117"/>
                <a:gd name="connsiteY1" fmla="*/ 0 h 2255291"/>
                <a:gd name="connsiteX2" fmla="*/ 1069117 w 1069117"/>
                <a:gd name="connsiteY2" fmla="*/ 2255291 h 2255291"/>
                <a:gd name="connsiteX3" fmla="*/ 0 w 1069117"/>
                <a:gd name="connsiteY3" fmla="*/ 2255291 h 2255291"/>
                <a:gd name="connsiteX4" fmla="*/ 0 w 1069117"/>
                <a:gd name="connsiteY4" fmla="*/ 0 h 2255291"/>
                <a:gd name="connsiteX0" fmla="*/ 0 w 1069117"/>
                <a:gd name="connsiteY0" fmla="*/ 4763 h 2260054"/>
                <a:gd name="connsiteX1" fmla="*/ 907192 w 1069117"/>
                <a:gd name="connsiteY1" fmla="*/ 0 h 2260054"/>
                <a:gd name="connsiteX2" fmla="*/ 1069117 w 1069117"/>
                <a:gd name="connsiteY2" fmla="*/ 2260054 h 2260054"/>
                <a:gd name="connsiteX3" fmla="*/ 0 w 1069117"/>
                <a:gd name="connsiteY3" fmla="*/ 2260054 h 2260054"/>
                <a:gd name="connsiteX4" fmla="*/ 0 w 1069117"/>
                <a:gd name="connsiteY4" fmla="*/ 4763 h 2260054"/>
                <a:gd name="connsiteX0" fmla="*/ 0 w 1069117"/>
                <a:gd name="connsiteY0" fmla="*/ 14288 h 2269579"/>
                <a:gd name="connsiteX1" fmla="*/ 807179 w 1069117"/>
                <a:gd name="connsiteY1" fmla="*/ 0 h 2269579"/>
                <a:gd name="connsiteX2" fmla="*/ 1069117 w 1069117"/>
                <a:gd name="connsiteY2" fmla="*/ 2269579 h 2269579"/>
                <a:gd name="connsiteX3" fmla="*/ 0 w 1069117"/>
                <a:gd name="connsiteY3" fmla="*/ 2269579 h 2269579"/>
                <a:gd name="connsiteX4" fmla="*/ 0 w 1069117"/>
                <a:gd name="connsiteY4" fmla="*/ 14288 h 2269579"/>
                <a:gd name="connsiteX0" fmla="*/ 0 w 1069117"/>
                <a:gd name="connsiteY0" fmla="*/ 9525 h 2264816"/>
                <a:gd name="connsiteX1" fmla="*/ 916717 w 1069117"/>
                <a:gd name="connsiteY1" fmla="*/ 0 h 2264816"/>
                <a:gd name="connsiteX2" fmla="*/ 1069117 w 1069117"/>
                <a:gd name="connsiteY2" fmla="*/ 2264816 h 2264816"/>
                <a:gd name="connsiteX3" fmla="*/ 0 w 1069117"/>
                <a:gd name="connsiteY3" fmla="*/ 2264816 h 2264816"/>
                <a:gd name="connsiteX4" fmla="*/ 0 w 1069117"/>
                <a:gd name="connsiteY4" fmla="*/ 9525 h 2264816"/>
                <a:gd name="connsiteX0" fmla="*/ 0 w 1121505"/>
                <a:gd name="connsiteY0" fmla="*/ 4763 h 2264816"/>
                <a:gd name="connsiteX1" fmla="*/ 969105 w 1121505"/>
                <a:gd name="connsiteY1" fmla="*/ 0 h 2264816"/>
                <a:gd name="connsiteX2" fmla="*/ 1121505 w 1121505"/>
                <a:gd name="connsiteY2" fmla="*/ 2264816 h 2264816"/>
                <a:gd name="connsiteX3" fmla="*/ 52388 w 1121505"/>
                <a:gd name="connsiteY3" fmla="*/ 2264816 h 2264816"/>
                <a:gd name="connsiteX4" fmla="*/ 0 w 1121505"/>
                <a:gd name="connsiteY4" fmla="*/ 4763 h 2264816"/>
                <a:gd name="connsiteX0" fmla="*/ 0 w 1121505"/>
                <a:gd name="connsiteY0" fmla="*/ 4763 h 2264816"/>
                <a:gd name="connsiteX1" fmla="*/ 969105 w 1121505"/>
                <a:gd name="connsiteY1" fmla="*/ 0 h 2264816"/>
                <a:gd name="connsiteX2" fmla="*/ 1121505 w 1121505"/>
                <a:gd name="connsiteY2" fmla="*/ 2264816 h 2264816"/>
                <a:gd name="connsiteX3" fmla="*/ 52388 w 1121505"/>
                <a:gd name="connsiteY3" fmla="*/ 2264816 h 2264816"/>
                <a:gd name="connsiteX4" fmla="*/ 18877 w 1121505"/>
                <a:gd name="connsiteY4" fmla="*/ 508049 h 2264816"/>
                <a:gd name="connsiteX5" fmla="*/ 0 w 1121505"/>
                <a:gd name="connsiteY5" fmla="*/ 4763 h 2264816"/>
                <a:gd name="connsiteX0" fmla="*/ 71611 w 1193116"/>
                <a:gd name="connsiteY0" fmla="*/ 4763 h 2264816"/>
                <a:gd name="connsiteX1" fmla="*/ 1040716 w 1193116"/>
                <a:gd name="connsiteY1" fmla="*/ 0 h 2264816"/>
                <a:gd name="connsiteX2" fmla="*/ 1193116 w 1193116"/>
                <a:gd name="connsiteY2" fmla="*/ 2264816 h 2264816"/>
                <a:gd name="connsiteX3" fmla="*/ 123999 w 1193116"/>
                <a:gd name="connsiteY3" fmla="*/ 2264816 h 2264816"/>
                <a:gd name="connsiteX4" fmla="*/ 0 w 1193116"/>
                <a:gd name="connsiteY4" fmla="*/ 355649 h 2264816"/>
                <a:gd name="connsiteX5" fmla="*/ 71611 w 1193116"/>
                <a:gd name="connsiteY5" fmla="*/ 4763 h 2264816"/>
                <a:gd name="connsiteX0" fmla="*/ 71611 w 1193116"/>
                <a:gd name="connsiteY0" fmla="*/ 4763 h 2264816"/>
                <a:gd name="connsiteX1" fmla="*/ 1040716 w 1193116"/>
                <a:gd name="connsiteY1" fmla="*/ 0 h 2264816"/>
                <a:gd name="connsiteX2" fmla="*/ 1193116 w 1193116"/>
                <a:gd name="connsiteY2" fmla="*/ 2264816 h 2264816"/>
                <a:gd name="connsiteX3" fmla="*/ 123999 w 1193116"/>
                <a:gd name="connsiteY3" fmla="*/ 2264816 h 2264816"/>
                <a:gd name="connsiteX4" fmla="*/ 47626 w 1193116"/>
                <a:gd name="connsiteY4" fmla="*/ 1136699 h 2264816"/>
                <a:gd name="connsiteX5" fmla="*/ 0 w 1193116"/>
                <a:gd name="connsiteY5" fmla="*/ 355649 h 2264816"/>
                <a:gd name="connsiteX6" fmla="*/ 71611 w 1193116"/>
                <a:gd name="connsiteY6" fmla="*/ 4763 h 2264816"/>
                <a:gd name="connsiteX0" fmla="*/ 90660 w 1212165"/>
                <a:gd name="connsiteY0" fmla="*/ 4763 h 2264816"/>
                <a:gd name="connsiteX1" fmla="*/ 1059765 w 1212165"/>
                <a:gd name="connsiteY1" fmla="*/ 0 h 2264816"/>
                <a:gd name="connsiteX2" fmla="*/ 1212165 w 1212165"/>
                <a:gd name="connsiteY2" fmla="*/ 2264816 h 2264816"/>
                <a:gd name="connsiteX3" fmla="*/ 143048 w 1212165"/>
                <a:gd name="connsiteY3" fmla="*/ 2264816 h 2264816"/>
                <a:gd name="connsiteX4" fmla="*/ 0 w 1212165"/>
                <a:gd name="connsiteY4" fmla="*/ 836661 h 2264816"/>
                <a:gd name="connsiteX5" fmla="*/ 19049 w 1212165"/>
                <a:gd name="connsiteY5" fmla="*/ 355649 h 2264816"/>
                <a:gd name="connsiteX6" fmla="*/ 90660 w 1212165"/>
                <a:gd name="connsiteY6" fmla="*/ 4763 h 2264816"/>
                <a:gd name="connsiteX0" fmla="*/ 90660 w 1212165"/>
                <a:gd name="connsiteY0" fmla="*/ 4763 h 2264816"/>
                <a:gd name="connsiteX1" fmla="*/ 1059765 w 1212165"/>
                <a:gd name="connsiteY1" fmla="*/ 0 h 2264816"/>
                <a:gd name="connsiteX2" fmla="*/ 1212165 w 1212165"/>
                <a:gd name="connsiteY2" fmla="*/ 2264816 h 2264816"/>
                <a:gd name="connsiteX3" fmla="*/ 471660 w 1212165"/>
                <a:gd name="connsiteY3" fmla="*/ 1555204 h 2264816"/>
                <a:gd name="connsiteX4" fmla="*/ 0 w 1212165"/>
                <a:gd name="connsiteY4" fmla="*/ 836661 h 2264816"/>
                <a:gd name="connsiteX5" fmla="*/ 19049 w 1212165"/>
                <a:gd name="connsiteY5" fmla="*/ 355649 h 2264816"/>
                <a:gd name="connsiteX6" fmla="*/ 90660 w 1212165"/>
                <a:gd name="connsiteY6" fmla="*/ 4763 h 2264816"/>
                <a:gd name="connsiteX0" fmla="*/ 90660 w 1212165"/>
                <a:gd name="connsiteY0" fmla="*/ 4763 h 2036216"/>
                <a:gd name="connsiteX1" fmla="*/ 1059765 w 1212165"/>
                <a:gd name="connsiteY1" fmla="*/ 0 h 2036216"/>
                <a:gd name="connsiteX2" fmla="*/ 1212165 w 1212165"/>
                <a:gd name="connsiteY2" fmla="*/ 2036216 h 2036216"/>
                <a:gd name="connsiteX3" fmla="*/ 471660 w 1212165"/>
                <a:gd name="connsiteY3" fmla="*/ 1555204 h 2036216"/>
                <a:gd name="connsiteX4" fmla="*/ 0 w 1212165"/>
                <a:gd name="connsiteY4" fmla="*/ 836661 h 2036216"/>
                <a:gd name="connsiteX5" fmla="*/ 19049 w 1212165"/>
                <a:gd name="connsiteY5" fmla="*/ 355649 h 2036216"/>
                <a:gd name="connsiteX6" fmla="*/ 90660 w 1212165"/>
                <a:gd name="connsiteY6" fmla="*/ 4763 h 2036216"/>
                <a:gd name="connsiteX0" fmla="*/ 90660 w 1235978"/>
                <a:gd name="connsiteY0" fmla="*/ 4763 h 2260054"/>
                <a:gd name="connsiteX1" fmla="*/ 1059765 w 1235978"/>
                <a:gd name="connsiteY1" fmla="*/ 0 h 2260054"/>
                <a:gd name="connsiteX2" fmla="*/ 1235978 w 1235978"/>
                <a:gd name="connsiteY2" fmla="*/ 2260054 h 2260054"/>
                <a:gd name="connsiteX3" fmla="*/ 471660 w 1235978"/>
                <a:gd name="connsiteY3" fmla="*/ 1555204 h 2260054"/>
                <a:gd name="connsiteX4" fmla="*/ 0 w 1235978"/>
                <a:gd name="connsiteY4" fmla="*/ 836661 h 2260054"/>
                <a:gd name="connsiteX5" fmla="*/ 19049 w 1235978"/>
                <a:gd name="connsiteY5" fmla="*/ 355649 h 2260054"/>
                <a:gd name="connsiteX6" fmla="*/ 90660 w 1235978"/>
                <a:gd name="connsiteY6" fmla="*/ 4763 h 2260054"/>
                <a:gd name="connsiteX0" fmla="*/ 90660 w 1235978"/>
                <a:gd name="connsiteY0" fmla="*/ 4763 h 2260054"/>
                <a:gd name="connsiteX1" fmla="*/ 1059765 w 1235978"/>
                <a:gd name="connsiteY1" fmla="*/ 0 h 2260054"/>
                <a:gd name="connsiteX2" fmla="*/ 1235978 w 1235978"/>
                <a:gd name="connsiteY2" fmla="*/ 2260054 h 2260054"/>
                <a:gd name="connsiteX3" fmla="*/ 809797 w 1235978"/>
                <a:gd name="connsiteY3" fmla="*/ 2226716 h 2260054"/>
                <a:gd name="connsiteX4" fmla="*/ 0 w 1235978"/>
                <a:gd name="connsiteY4" fmla="*/ 836661 h 2260054"/>
                <a:gd name="connsiteX5" fmla="*/ 19049 w 1235978"/>
                <a:gd name="connsiteY5" fmla="*/ 355649 h 2260054"/>
                <a:gd name="connsiteX6" fmla="*/ 90660 w 1235978"/>
                <a:gd name="connsiteY6" fmla="*/ 4763 h 2260054"/>
                <a:gd name="connsiteX0" fmla="*/ 90660 w 1235978"/>
                <a:gd name="connsiteY0" fmla="*/ 4763 h 2260054"/>
                <a:gd name="connsiteX1" fmla="*/ 1059765 w 1235978"/>
                <a:gd name="connsiteY1" fmla="*/ 0 h 2260054"/>
                <a:gd name="connsiteX2" fmla="*/ 1235978 w 1235978"/>
                <a:gd name="connsiteY2" fmla="*/ 2260054 h 2260054"/>
                <a:gd name="connsiteX3" fmla="*/ 809797 w 1235978"/>
                <a:gd name="connsiteY3" fmla="*/ 2226716 h 2260054"/>
                <a:gd name="connsiteX4" fmla="*/ 419100 w 1235978"/>
                <a:gd name="connsiteY4" fmla="*/ 1555799 h 2260054"/>
                <a:gd name="connsiteX5" fmla="*/ 0 w 1235978"/>
                <a:gd name="connsiteY5" fmla="*/ 836661 h 2260054"/>
                <a:gd name="connsiteX6" fmla="*/ 19049 w 1235978"/>
                <a:gd name="connsiteY6" fmla="*/ 355649 h 2260054"/>
                <a:gd name="connsiteX7" fmla="*/ 90660 w 1235978"/>
                <a:gd name="connsiteY7" fmla="*/ 4763 h 2260054"/>
                <a:gd name="connsiteX0" fmla="*/ 90660 w 1235978"/>
                <a:gd name="connsiteY0" fmla="*/ 4763 h 2260054"/>
                <a:gd name="connsiteX1" fmla="*/ 1059765 w 1235978"/>
                <a:gd name="connsiteY1" fmla="*/ 0 h 2260054"/>
                <a:gd name="connsiteX2" fmla="*/ 1235978 w 1235978"/>
                <a:gd name="connsiteY2" fmla="*/ 2260054 h 2260054"/>
                <a:gd name="connsiteX3" fmla="*/ 809797 w 1235978"/>
                <a:gd name="connsiteY3" fmla="*/ 2226716 h 2260054"/>
                <a:gd name="connsiteX4" fmla="*/ 257175 w 1235978"/>
                <a:gd name="connsiteY4" fmla="*/ 1627237 h 2260054"/>
                <a:gd name="connsiteX5" fmla="*/ 0 w 1235978"/>
                <a:gd name="connsiteY5" fmla="*/ 836661 h 2260054"/>
                <a:gd name="connsiteX6" fmla="*/ 19049 w 1235978"/>
                <a:gd name="connsiteY6" fmla="*/ 355649 h 2260054"/>
                <a:gd name="connsiteX7" fmla="*/ 90660 w 1235978"/>
                <a:gd name="connsiteY7" fmla="*/ 4763 h 2260054"/>
                <a:gd name="connsiteX0" fmla="*/ 90660 w 1235978"/>
                <a:gd name="connsiteY0" fmla="*/ 4763 h 2260054"/>
                <a:gd name="connsiteX1" fmla="*/ 1059765 w 1235978"/>
                <a:gd name="connsiteY1" fmla="*/ 0 h 2260054"/>
                <a:gd name="connsiteX2" fmla="*/ 1235978 w 1235978"/>
                <a:gd name="connsiteY2" fmla="*/ 2260054 h 2260054"/>
                <a:gd name="connsiteX3" fmla="*/ 809797 w 1235978"/>
                <a:gd name="connsiteY3" fmla="*/ 2226716 h 2260054"/>
                <a:gd name="connsiteX4" fmla="*/ 257175 w 1235978"/>
                <a:gd name="connsiteY4" fmla="*/ 1627237 h 2260054"/>
                <a:gd name="connsiteX5" fmla="*/ 0 w 1235978"/>
                <a:gd name="connsiteY5" fmla="*/ 836661 h 2260054"/>
                <a:gd name="connsiteX6" fmla="*/ 19049 w 1235978"/>
                <a:gd name="connsiteY6" fmla="*/ 355649 h 2260054"/>
                <a:gd name="connsiteX7" fmla="*/ 90660 w 1235978"/>
                <a:gd name="connsiteY7" fmla="*/ 4763 h 2260054"/>
                <a:gd name="connsiteX0" fmla="*/ 90660 w 1235978"/>
                <a:gd name="connsiteY0" fmla="*/ 4763 h 2260054"/>
                <a:gd name="connsiteX1" fmla="*/ 1059765 w 1235978"/>
                <a:gd name="connsiteY1" fmla="*/ 0 h 2260054"/>
                <a:gd name="connsiteX2" fmla="*/ 1235978 w 1235978"/>
                <a:gd name="connsiteY2" fmla="*/ 2260054 h 2260054"/>
                <a:gd name="connsiteX3" fmla="*/ 809797 w 1235978"/>
                <a:gd name="connsiteY3" fmla="*/ 2226716 h 2260054"/>
                <a:gd name="connsiteX4" fmla="*/ 257175 w 1235978"/>
                <a:gd name="connsiteY4" fmla="*/ 1627237 h 2260054"/>
                <a:gd name="connsiteX5" fmla="*/ 0 w 1235978"/>
                <a:gd name="connsiteY5" fmla="*/ 836661 h 2260054"/>
                <a:gd name="connsiteX6" fmla="*/ 19049 w 1235978"/>
                <a:gd name="connsiteY6" fmla="*/ 355649 h 2260054"/>
                <a:gd name="connsiteX7" fmla="*/ 90660 w 1235978"/>
                <a:gd name="connsiteY7" fmla="*/ 4763 h 2260054"/>
                <a:gd name="connsiteX0" fmla="*/ 90660 w 1235978"/>
                <a:gd name="connsiteY0" fmla="*/ 4763 h 2260054"/>
                <a:gd name="connsiteX1" fmla="*/ 1059765 w 1235978"/>
                <a:gd name="connsiteY1" fmla="*/ 0 h 2260054"/>
                <a:gd name="connsiteX2" fmla="*/ 1235978 w 1235978"/>
                <a:gd name="connsiteY2" fmla="*/ 2260054 h 2260054"/>
                <a:gd name="connsiteX3" fmla="*/ 809797 w 1235978"/>
                <a:gd name="connsiteY3" fmla="*/ 2226716 h 2260054"/>
                <a:gd name="connsiteX4" fmla="*/ 257175 w 1235978"/>
                <a:gd name="connsiteY4" fmla="*/ 1627237 h 2260054"/>
                <a:gd name="connsiteX5" fmla="*/ 0 w 1235978"/>
                <a:gd name="connsiteY5" fmla="*/ 836661 h 2260054"/>
                <a:gd name="connsiteX6" fmla="*/ 19049 w 1235978"/>
                <a:gd name="connsiteY6" fmla="*/ 355649 h 2260054"/>
                <a:gd name="connsiteX7" fmla="*/ 90660 w 1235978"/>
                <a:gd name="connsiteY7" fmla="*/ 4763 h 2260054"/>
                <a:gd name="connsiteX0" fmla="*/ 104020 w 1249338"/>
                <a:gd name="connsiteY0" fmla="*/ 4763 h 2260054"/>
                <a:gd name="connsiteX1" fmla="*/ 1073125 w 1249338"/>
                <a:gd name="connsiteY1" fmla="*/ 0 h 2260054"/>
                <a:gd name="connsiteX2" fmla="*/ 1249338 w 1249338"/>
                <a:gd name="connsiteY2" fmla="*/ 2260054 h 2260054"/>
                <a:gd name="connsiteX3" fmla="*/ 823157 w 1249338"/>
                <a:gd name="connsiteY3" fmla="*/ 2226716 h 2260054"/>
                <a:gd name="connsiteX4" fmla="*/ 270535 w 1249338"/>
                <a:gd name="connsiteY4" fmla="*/ 1627237 h 2260054"/>
                <a:gd name="connsiteX5" fmla="*/ 13360 w 1249338"/>
                <a:gd name="connsiteY5" fmla="*/ 836661 h 2260054"/>
                <a:gd name="connsiteX6" fmla="*/ 32409 w 1249338"/>
                <a:gd name="connsiteY6" fmla="*/ 355649 h 2260054"/>
                <a:gd name="connsiteX7" fmla="*/ 104020 w 1249338"/>
                <a:gd name="connsiteY7" fmla="*/ 4763 h 2260054"/>
                <a:gd name="connsiteX0" fmla="*/ 104020 w 1249338"/>
                <a:gd name="connsiteY0" fmla="*/ 4763 h 2260054"/>
                <a:gd name="connsiteX1" fmla="*/ 1073125 w 1249338"/>
                <a:gd name="connsiteY1" fmla="*/ 0 h 2260054"/>
                <a:gd name="connsiteX2" fmla="*/ 1151597 w 1249338"/>
                <a:gd name="connsiteY2" fmla="*/ 931912 h 2260054"/>
                <a:gd name="connsiteX3" fmla="*/ 1249338 w 1249338"/>
                <a:gd name="connsiteY3" fmla="*/ 2260054 h 2260054"/>
                <a:gd name="connsiteX4" fmla="*/ 823157 w 1249338"/>
                <a:gd name="connsiteY4" fmla="*/ 2226716 h 2260054"/>
                <a:gd name="connsiteX5" fmla="*/ 270535 w 1249338"/>
                <a:gd name="connsiteY5" fmla="*/ 1627237 h 2260054"/>
                <a:gd name="connsiteX6" fmla="*/ 13360 w 1249338"/>
                <a:gd name="connsiteY6" fmla="*/ 836661 h 2260054"/>
                <a:gd name="connsiteX7" fmla="*/ 32409 w 1249338"/>
                <a:gd name="connsiteY7" fmla="*/ 355649 h 2260054"/>
                <a:gd name="connsiteX8" fmla="*/ 104020 w 1249338"/>
                <a:gd name="connsiteY8" fmla="*/ 4763 h 2260054"/>
                <a:gd name="connsiteX0" fmla="*/ 104020 w 1249338"/>
                <a:gd name="connsiteY0" fmla="*/ 4763 h 2260054"/>
                <a:gd name="connsiteX1" fmla="*/ 1073125 w 1249338"/>
                <a:gd name="connsiteY1" fmla="*/ 0 h 2260054"/>
                <a:gd name="connsiteX2" fmla="*/ 599147 w 1249338"/>
                <a:gd name="connsiteY2" fmla="*/ 946200 h 2260054"/>
                <a:gd name="connsiteX3" fmla="*/ 1249338 w 1249338"/>
                <a:gd name="connsiteY3" fmla="*/ 2260054 h 2260054"/>
                <a:gd name="connsiteX4" fmla="*/ 823157 w 1249338"/>
                <a:gd name="connsiteY4" fmla="*/ 2226716 h 2260054"/>
                <a:gd name="connsiteX5" fmla="*/ 270535 w 1249338"/>
                <a:gd name="connsiteY5" fmla="*/ 1627237 h 2260054"/>
                <a:gd name="connsiteX6" fmla="*/ 13360 w 1249338"/>
                <a:gd name="connsiteY6" fmla="*/ 836661 h 2260054"/>
                <a:gd name="connsiteX7" fmla="*/ 32409 w 1249338"/>
                <a:gd name="connsiteY7" fmla="*/ 355649 h 2260054"/>
                <a:gd name="connsiteX8" fmla="*/ 104020 w 1249338"/>
                <a:gd name="connsiteY8" fmla="*/ 4763 h 2260054"/>
                <a:gd name="connsiteX0" fmla="*/ 104020 w 1249338"/>
                <a:gd name="connsiteY0" fmla="*/ 4763 h 2260054"/>
                <a:gd name="connsiteX1" fmla="*/ 787375 w 1249338"/>
                <a:gd name="connsiteY1" fmla="*/ 0 h 2260054"/>
                <a:gd name="connsiteX2" fmla="*/ 599147 w 1249338"/>
                <a:gd name="connsiteY2" fmla="*/ 946200 h 2260054"/>
                <a:gd name="connsiteX3" fmla="*/ 1249338 w 1249338"/>
                <a:gd name="connsiteY3" fmla="*/ 2260054 h 2260054"/>
                <a:gd name="connsiteX4" fmla="*/ 823157 w 1249338"/>
                <a:gd name="connsiteY4" fmla="*/ 2226716 h 2260054"/>
                <a:gd name="connsiteX5" fmla="*/ 270535 w 1249338"/>
                <a:gd name="connsiteY5" fmla="*/ 1627237 h 2260054"/>
                <a:gd name="connsiteX6" fmla="*/ 13360 w 1249338"/>
                <a:gd name="connsiteY6" fmla="*/ 836661 h 2260054"/>
                <a:gd name="connsiteX7" fmla="*/ 32409 w 1249338"/>
                <a:gd name="connsiteY7" fmla="*/ 355649 h 2260054"/>
                <a:gd name="connsiteX8" fmla="*/ 104020 w 1249338"/>
                <a:gd name="connsiteY8" fmla="*/ 4763 h 2260054"/>
                <a:gd name="connsiteX0" fmla="*/ 104020 w 1249338"/>
                <a:gd name="connsiteY0" fmla="*/ 4763 h 2260054"/>
                <a:gd name="connsiteX1" fmla="*/ 1087412 w 1249338"/>
                <a:gd name="connsiteY1" fmla="*/ 0 h 2260054"/>
                <a:gd name="connsiteX2" fmla="*/ 599147 w 1249338"/>
                <a:gd name="connsiteY2" fmla="*/ 946200 h 2260054"/>
                <a:gd name="connsiteX3" fmla="*/ 1249338 w 1249338"/>
                <a:gd name="connsiteY3" fmla="*/ 2260054 h 2260054"/>
                <a:gd name="connsiteX4" fmla="*/ 823157 w 1249338"/>
                <a:gd name="connsiteY4" fmla="*/ 2226716 h 2260054"/>
                <a:gd name="connsiteX5" fmla="*/ 270535 w 1249338"/>
                <a:gd name="connsiteY5" fmla="*/ 1627237 h 2260054"/>
                <a:gd name="connsiteX6" fmla="*/ 13360 w 1249338"/>
                <a:gd name="connsiteY6" fmla="*/ 836661 h 2260054"/>
                <a:gd name="connsiteX7" fmla="*/ 32409 w 1249338"/>
                <a:gd name="connsiteY7" fmla="*/ 355649 h 2260054"/>
                <a:gd name="connsiteX8" fmla="*/ 104020 w 1249338"/>
                <a:gd name="connsiteY8"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599147 w 1249338"/>
                <a:gd name="connsiteY3" fmla="*/ 946200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23289 w 1268607"/>
                <a:gd name="connsiteY0" fmla="*/ 4763 h 2260054"/>
                <a:gd name="connsiteX1" fmla="*/ 1106681 w 1268607"/>
                <a:gd name="connsiteY1" fmla="*/ 0 h 2260054"/>
                <a:gd name="connsiteX2" fmla="*/ 904166 w 1268607"/>
                <a:gd name="connsiteY2" fmla="*/ 398512 h 2260054"/>
                <a:gd name="connsiteX3" fmla="*/ 813679 w 1268607"/>
                <a:gd name="connsiteY3" fmla="*/ 1179562 h 2260054"/>
                <a:gd name="connsiteX4" fmla="*/ 1268607 w 1268607"/>
                <a:gd name="connsiteY4" fmla="*/ 2260054 h 2260054"/>
                <a:gd name="connsiteX5" fmla="*/ 842426 w 1268607"/>
                <a:gd name="connsiteY5" fmla="*/ 2226716 h 2260054"/>
                <a:gd name="connsiteX6" fmla="*/ 289804 w 1268607"/>
                <a:gd name="connsiteY6" fmla="*/ 1627237 h 2260054"/>
                <a:gd name="connsiteX7" fmla="*/ 32629 w 1268607"/>
                <a:gd name="connsiteY7" fmla="*/ 836661 h 2260054"/>
                <a:gd name="connsiteX8" fmla="*/ 123289 w 1268607"/>
                <a:gd name="connsiteY8" fmla="*/ 4763 h 2260054"/>
                <a:gd name="connsiteX0" fmla="*/ 100069 w 1245387"/>
                <a:gd name="connsiteY0" fmla="*/ 4763 h 2260054"/>
                <a:gd name="connsiteX1" fmla="*/ 1083461 w 1245387"/>
                <a:gd name="connsiteY1" fmla="*/ 0 h 2260054"/>
                <a:gd name="connsiteX2" fmla="*/ 880946 w 1245387"/>
                <a:gd name="connsiteY2" fmla="*/ 398512 h 2260054"/>
                <a:gd name="connsiteX3" fmla="*/ 790459 w 1245387"/>
                <a:gd name="connsiteY3" fmla="*/ 1179562 h 2260054"/>
                <a:gd name="connsiteX4" fmla="*/ 1245387 w 1245387"/>
                <a:gd name="connsiteY4" fmla="*/ 2260054 h 2260054"/>
                <a:gd name="connsiteX5" fmla="*/ 819206 w 1245387"/>
                <a:gd name="connsiteY5" fmla="*/ 2226716 h 2260054"/>
                <a:gd name="connsiteX6" fmla="*/ 266584 w 1245387"/>
                <a:gd name="connsiteY6" fmla="*/ 1627237 h 2260054"/>
                <a:gd name="connsiteX7" fmla="*/ 9409 w 1245387"/>
                <a:gd name="connsiteY7" fmla="*/ 836661 h 2260054"/>
                <a:gd name="connsiteX8" fmla="*/ 100069 w 1245387"/>
                <a:gd name="connsiteY8" fmla="*/ 4763 h 2260054"/>
                <a:gd name="connsiteX0" fmla="*/ 48275 w 1193593"/>
                <a:gd name="connsiteY0" fmla="*/ 4763 h 2260054"/>
                <a:gd name="connsiteX1" fmla="*/ 1031667 w 1193593"/>
                <a:gd name="connsiteY1" fmla="*/ 0 h 2260054"/>
                <a:gd name="connsiteX2" fmla="*/ 829152 w 1193593"/>
                <a:gd name="connsiteY2" fmla="*/ 398512 h 2260054"/>
                <a:gd name="connsiteX3" fmla="*/ 738665 w 1193593"/>
                <a:gd name="connsiteY3" fmla="*/ 1179562 h 2260054"/>
                <a:gd name="connsiteX4" fmla="*/ 1193593 w 1193593"/>
                <a:gd name="connsiteY4" fmla="*/ 2260054 h 2260054"/>
                <a:gd name="connsiteX5" fmla="*/ 767412 w 1193593"/>
                <a:gd name="connsiteY5" fmla="*/ 2226716 h 2260054"/>
                <a:gd name="connsiteX6" fmla="*/ 214790 w 1193593"/>
                <a:gd name="connsiteY6" fmla="*/ 1627237 h 2260054"/>
                <a:gd name="connsiteX7" fmla="*/ 48275 w 1193593"/>
                <a:gd name="connsiteY7" fmla="*/ 4763 h 2260054"/>
                <a:gd name="connsiteX0" fmla="*/ 125134 w 1270452"/>
                <a:gd name="connsiteY0" fmla="*/ 4763 h 2260054"/>
                <a:gd name="connsiteX1" fmla="*/ 1108526 w 1270452"/>
                <a:gd name="connsiteY1" fmla="*/ 0 h 2260054"/>
                <a:gd name="connsiteX2" fmla="*/ 906011 w 1270452"/>
                <a:gd name="connsiteY2" fmla="*/ 398512 h 2260054"/>
                <a:gd name="connsiteX3" fmla="*/ 815524 w 1270452"/>
                <a:gd name="connsiteY3" fmla="*/ 1179562 h 2260054"/>
                <a:gd name="connsiteX4" fmla="*/ 1270452 w 1270452"/>
                <a:gd name="connsiteY4" fmla="*/ 2260054 h 2260054"/>
                <a:gd name="connsiteX5" fmla="*/ 844271 w 1270452"/>
                <a:gd name="connsiteY5" fmla="*/ 2226716 h 2260054"/>
                <a:gd name="connsiteX6" fmla="*/ 72574 w 1270452"/>
                <a:gd name="connsiteY6" fmla="*/ 1127175 h 2260054"/>
                <a:gd name="connsiteX7" fmla="*/ 125134 w 1270452"/>
                <a:gd name="connsiteY7" fmla="*/ 4763 h 2260054"/>
                <a:gd name="connsiteX0" fmla="*/ 125134 w 1270452"/>
                <a:gd name="connsiteY0" fmla="*/ 4763 h 2260054"/>
                <a:gd name="connsiteX1" fmla="*/ 1108526 w 1270452"/>
                <a:gd name="connsiteY1" fmla="*/ 0 h 2260054"/>
                <a:gd name="connsiteX2" fmla="*/ 906011 w 1270452"/>
                <a:gd name="connsiteY2" fmla="*/ 398512 h 2260054"/>
                <a:gd name="connsiteX3" fmla="*/ 815524 w 1270452"/>
                <a:gd name="connsiteY3" fmla="*/ 1179562 h 2260054"/>
                <a:gd name="connsiteX4" fmla="*/ 1270452 w 1270452"/>
                <a:gd name="connsiteY4" fmla="*/ 2260054 h 2260054"/>
                <a:gd name="connsiteX5" fmla="*/ 844271 w 1270452"/>
                <a:gd name="connsiteY5" fmla="*/ 2226716 h 2260054"/>
                <a:gd name="connsiteX6" fmla="*/ 72574 w 1270452"/>
                <a:gd name="connsiteY6" fmla="*/ 1127175 h 2260054"/>
                <a:gd name="connsiteX7" fmla="*/ 125134 w 1270452"/>
                <a:gd name="connsiteY7" fmla="*/ 4763 h 2260054"/>
                <a:gd name="connsiteX0" fmla="*/ 125134 w 1270452"/>
                <a:gd name="connsiteY0" fmla="*/ 4763 h 2260054"/>
                <a:gd name="connsiteX1" fmla="*/ 1108526 w 1270452"/>
                <a:gd name="connsiteY1" fmla="*/ 0 h 2260054"/>
                <a:gd name="connsiteX2" fmla="*/ 906011 w 1270452"/>
                <a:gd name="connsiteY2" fmla="*/ 398512 h 2260054"/>
                <a:gd name="connsiteX3" fmla="*/ 815524 w 1270452"/>
                <a:gd name="connsiteY3" fmla="*/ 1179562 h 2260054"/>
                <a:gd name="connsiteX4" fmla="*/ 1270452 w 1270452"/>
                <a:gd name="connsiteY4" fmla="*/ 2260054 h 2260054"/>
                <a:gd name="connsiteX5" fmla="*/ 844271 w 1270452"/>
                <a:gd name="connsiteY5" fmla="*/ 2226716 h 2260054"/>
                <a:gd name="connsiteX6" fmla="*/ 72574 w 1270452"/>
                <a:gd name="connsiteY6" fmla="*/ 1127175 h 2260054"/>
                <a:gd name="connsiteX7" fmla="*/ 125134 w 1270452"/>
                <a:gd name="connsiteY7" fmla="*/ 4763 h 2260054"/>
                <a:gd name="connsiteX0" fmla="*/ 109113 w 1254431"/>
                <a:gd name="connsiteY0" fmla="*/ 4763 h 2260054"/>
                <a:gd name="connsiteX1" fmla="*/ 1092505 w 1254431"/>
                <a:gd name="connsiteY1" fmla="*/ 0 h 2260054"/>
                <a:gd name="connsiteX2" fmla="*/ 889990 w 1254431"/>
                <a:gd name="connsiteY2" fmla="*/ 398512 h 2260054"/>
                <a:gd name="connsiteX3" fmla="*/ 799503 w 1254431"/>
                <a:gd name="connsiteY3" fmla="*/ 1179562 h 2260054"/>
                <a:gd name="connsiteX4" fmla="*/ 1254431 w 1254431"/>
                <a:gd name="connsiteY4" fmla="*/ 2260054 h 2260054"/>
                <a:gd name="connsiteX5" fmla="*/ 828250 w 1254431"/>
                <a:gd name="connsiteY5" fmla="*/ 2226716 h 2260054"/>
                <a:gd name="connsiteX6" fmla="*/ 56553 w 1254431"/>
                <a:gd name="connsiteY6" fmla="*/ 1127175 h 2260054"/>
                <a:gd name="connsiteX7" fmla="*/ 109113 w 1254431"/>
                <a:gd name="connsiteY7" fmla="*/ 4763 h 2260054"/>
                <a:gd name="connsiteX0" fmla="*/ 109113 w 1254431"/>
                <a:gd name="connsiteY0" fmla="*/ 4763 h 2260054"/>
                <a:gd name="connsiteX1" fmla="*/ 1092505 w 1254431"/>
                <a:gd name="connsiteY1" fmla="*/ 0 h 2260054"/>
                <a:gd name="connsiteX2" fmla="*/ 799503 w 1254431"/>
                <a:gd name="connsiteY2" fmla="*/ 1179562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54431"/>
                <a:gd name="connsiteY0" fmla="*/ 4763 h 2260054"/>
                <a:gd name="connsiteX1" fmla="*/ 1092505 w 1254431"/>
                <a:gd name="connsiteY1" fmla="*/ 0 h 2260054"/>
                <a:gd name="connsiteX2" fmla="*/ 799503 w 1254431"/>
                <a:gd name="connsiteY2" fmla="*/ 1179562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54431"/>
                <a:gd name="connsiteY0" fmla="*/ 4763 h 2260054"/>
                <a:gd name="connsiteX1" fmla="*/ 1092505 w 1254431"/>
                <a:gd name="connsiteY1" fmla="*/ 0 h 2260054"/>
                <a:gd name="connsiteX2" fmla="*/ 799503 w 1254431"/>
                <a:gd name="connsiteY2" fmla="*/ 1179562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54431"/>
                <a:gd name="connsiteY0" fmla="*/ 4763 h 2260054"/>
                <a:gd name="connsiteX1" fmla="*/ 1092505 w 1254431"/>
                <a:gd name="connsiteY1" fmla="*/ 0 h 2260054"/>
                <a:gd name="connsiteX2" fmla="*/ 799503 w 1254431"/>
                <a:gd name="connsiteY2" fmla="*/ 1179562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54431"/>
                <a:gd name="connsiteY0" fmla="*/ 4763 h 2260054"/>
                <a:gd name="connsiteX1" fmla="*/ 1092505 w 1254431"/>
                <a:gd name="connsiteY1" fmla="*/ 0 h 2260054"/>
                <a:gd name="connsiteX2" fmla="*/ 828078 w 1254431"/>
                <a:gd name="connsiteY2" fmla="*/ 1174799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54431"/>
                <a:gd name="connsiteY0" fmla="*/ 4763 h 2260054"/>
                <a:gd name="connsiteX1" fmla="*/ 1092505 w 1254431"/>
                <a:gd name="connsiteY1" fmla="*/ 0 h 2260054"/>
                <a:gd name="connsiteX2" fmla="*/ 828078 w 1254431"/>
                <a:gd name="connsiteY2" fmla="*/ 1174799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54431"/>
                <a:gd name="connsiteY0" fmla="*/ 4763 h 2260054"/>
                <a:gd name="connsiteX1" fmla="*/ 1092505 w 1254431"/>
                <a:gd name="connsiteY1" fmla="*/ 0 h 2260054"/>
                <a:gd name="connsiteX2" fmla="*/ 828078 w 1254431"/>
                <a:gd name="connsiteY2" fmla="*/ 1174799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97294"/>
                <a:gd name="connsiteY0" fmla="*/ 4763 h 2255291"/>
                <a:gd name="connsiteX1" fmla="*/ 1092505 w 1297294"/>
                <a:gd name="connsiteY1" fmla="*/ 0 h 2255291"/>
                <a:gd name="connsiteX2" fmla="*/ 828078 w 1297294"/>
                <a:gd name="connsiteY2" fmla="*/ 1174799 h 2255291"/>
                <a:gd name="connsiteX3" fmla="*/ 1297294 w 1297294"/>
                <a:gd name="connsiteY3" fmla="*/ 2255291 h 2255291"/>
                <a:gd name="connsiteX4" fmla="*/ 828250 w 1297294"/>
                <a:gd name="connsiteY4" fmla="*/ 2226716 h 2255291"/>
                <a:gd name="connsiteX5" fmla="*/ 56553 w 1297294"/>
                <a:gd name="connsiteY5" fmla="*/ 1127175 h 2255291"/>
                <a:gd name="connsiteX6" fmla="*/ 109113 w 1297294"/>
                <a:gd name="connsiteY6" fmla="*/ 4763 h 2255291"/>
                <a:gd name="connsiteX0" fmla="*/ 109113 w 1297294"/>
                <a:gd name="connsiteY0" fmla="*/ 4763 h 2255291"/>
                <a:gd name="connsiteX1" fmla="*/ 1092505 w 1297294"/>
                <a:gd name="connsiteY1" fmla="*/ 0 h 2255291"/>
                <a:gd name="connsiteX2" fmla="*/ 828078 w 1297294"/>
                <a:gd name="connsiteY2" fmla="*/ 1174799 h 2255291"/>
                <a:gd name="connsiteX3" fmla="*/ 1297294 w 1297294"/>
                <a:gd name="connsiteY3" fmla="*/ 2255291 h 2255291"/>
                <a:gd name="connsiteX4" fmla="*/ 828250 w 1297294"/>
                <a:gd name="connsiteY4" fmla="*/ 2226716 h 2255291"/>
                <a:gd name="connsiteX5" fmla="*/ 56553 w 1297294"/>
                <a:gd name="connsiteY5" fmla="*/ 1127175 h 2255291"/>
                <a:gd name="connsiteX6" fmla="*/ 109113 w 1297294"/>
                <a:gd name="connsiteY6" fmla="*/ 4763 h 2255291"/>
                <a:gd name="connsiteX0" fmla="*/ 109113 w 1297294"/>
                <a:gd name="connsiteY0" fmla="*/ 4763 h 2255291"/>
                <a:gd name="connsiteX1" fmla="*/ 1092505 w 1297294"/>
                <a:gd name="connsiteY1" fmla="*/ 0 h 2255291"/>
                <a:gd name="connsiteX2" fmla="*/ 828078 w 1297294"/>
                <a:gd name="connsiteY2" fmla="*/ 1174799 h 2255291"/>
                <a:gd name="connsiteX3" fmla="*/ 1297294 w 1297294"/>
                <a:gd name="connsiteY3" fmla="*/ 2255291 h 2255291"/>
                <a:gd name="connsiteX4" fmla="*/ 828250 w 1297294"/>
                <a:gd name="connsiteY4" fmla="*/ 2226716 h 2255291"/>
                <a:gd name="connsiteX5" fmla="*/ 56553 w 1297294"/>
                <a:gd name="connsiteY5" fmla="*/ 1127175 h 2255291"/>
                <a:gd name="connsiteX6" fmla="*/ 109113 w 1297294"/>
                <a:gd name="connsiteY6" fmla="*/ 4763 h 2255291"/>
                <a:gd name="connsiteX0" fmla="*/ 109113 w 1297294"/>
                <a:gd name="connsiteY0" fmla="*/ 4763 h 2255291"/>
                <a:gd name="connsiteX1" fmla="*/ 1092505 w 1297294"/>
                <a:gd name="connsiteY1" fmla="*/ 0 h 2255291"/>
                <a:gd name="connsiteX2" fmla="*/ 828078 w 1297294"/>
                <a:gd name="connsiteY2" fmla="*/ 1065261 h 2255291"/>
                <a:gd name="connsiteX3" fmla="*/ 1297294 w 1297294"/>
                <a:gd name="connsiteY3" fmla="*/ 2255291 h 2255291"/>
                <a:gd name="connsiteX4" fmla="*/ 828250 w 1297294"/>
                <a:gd name="connsiteY4" fmla="*/ 2226716 h 2255291"/>
                <a:gd name="connsiteX5" fmla="*/ 56553 w 1297294"/>
                <a:gd name="connsiteY5" fmla="*/ 1127175 h 2255291"/>
                <a:gd name="connsiteX6" fmla="*/ 109113 w 1297294"/>
                <a:gd name="connsiteY6" fmla="*/ 4763 h 2255291"/>
                <a:gd name="connsiteX0" fmla="*/ 109113 w 1297294"/>
                <a:gd name="connsiteY0" fmla="*/ 4763 h 2255291"/>
                <a:gd name="connsiteX1" fmla="*/ 1092505 w 1297294"/>
                <a:gd name="connsiteY1" fmla="*/ 0 h 2255291"/>
                <a:gd name="connsiteX2" fmla="*/ 828078 w 1297294"/>
                <a:gd name="connsiteY2" fmla="*/ 1065261 h 2255291"/>
                <a:gd name="connsiteX3" fmla="*/ 1297294 w 1297294"/>
                <a:gd name="connsiteY3" fmla="*/ 2255291 h 2255291"/>
                <a:gd name="connsiteX4" fmla="*/ 828250 w 1297294"/>
                <a:gd name="connsiteY4" fmla="*/ 2226716 h 2255291"/>
                <a:gd name="connsiteX5" fmla="*/ 56553 w 1297294"/>
                <a:gd name="connsiteY5" fmla="*/ 1127175 h 2255291"/>
                <a:gd name="connsiteX6" fmla="*/ 109113 w 1297294"/>
                <a:gd name="connsiteY6" fmla="*/ 4763 h 2255291"/>
                <a:gd name="connsiteX0" fmla="*/ 109113 w 1325869"/>
                <a:gd name="connsiteY0" fmla="*/ 4763 h 2255291"/>
                <a:gd name="connsiteX1" fmla="*/ 1092505 w 1325869"/>
                <a:gd name="connsiteY1" fmla="*/ 0 h 2255291"/>
                <a:gd name="connsiteX2" fmla="*/ 828078 w 1325869"/>
                <a:gd name="connsiteY2" fmla="*/ 1065261 h 2255291"/>
                <a:gd name="connsiteX3" fmla="*/ 1325869 w 1325869"/>
                <a:gd name="connsiteY3" fmla="*/ 2255291 h 2255291"/>
                <a:gd name="connsiteX4" fmla="*/ 828250 w 1325869"/>
                <a:gd name="connsiteY4" fmla="*/ 2226716 h 2255291"/>
                <a:gd name="connsiteX5" fmla="*/ 56553 w 1325869"/>
                <a:gd name="connsiteY5" fmla="*/ 1127175 h 2255291"/>
                <a:gd name="connsiteX6" fmla="*/ 109113 w 1325869"/>
                <a:gd name="connsiteY6" fmla="*/ 4763 h 2255291"/>
                <a:gd name="connsiteX0" fmla="*/ 109113 w 1325869"/>
                <a:gd name="connsiteY0" fmla="*/ 14 h 2250542"/>
                <a:gd name="connsiteX1" fmla="*/ 646327 w 1325869"/>
                <a:gd name="connsiteY1" fmla="*/ 132503 h 2250542"/>
                <a:gd name="connsiteX2" fmla="*/ 828078 w 1325869"/>
                <a:gd name="connsiteY2" fmla="*/ 1060512 h 2250542"/>
                <a:gd name="connsiteX3" fmla="*/ 1325869 w 1325869"/>
                <a:gd name="connsiteY3" fmla="*/ 2250542 h 2250542"/>
                <a:gd name="connsiteX4" fmla="*/ 828250 w 1325869"/>
                <a:gd name="connsiteY4" fmla="*/ 2221967 h 2250542"/>
                <a:gd name="connsiteX5" fmla="*/ 56553 w 1325869"/>
                <a:gd name="connsiteY5" fmla="*/ 1122426 h 2250542"/>
                <a:gd name="connsiteX6" fmla="*/ 109113 w 1325869"/>
                <a:gd name="connsiteY6" fmla="*/ 14 h 2250542"/>
                <a:gd name="connsiteX0" fmla="*/ 109113 w 1325869"/>
                <a:gd name="connsiteY0" fmla="*/ 7467 h 2257995"/>
                <a:gd name="connsiteX1" fmla="*/ 914510 w 1325869"/>
                <a:gd name="connsiteY1" fmla="*/ 0 h 2257995"/>
                <a:gd name="connsiteX2" fmla="*/ 828078 w 1325869"/>
                <a:gd name="connsiteY2" fmla="*/ 1067965 h 2257995"/>
                <a:gd name="connsiteX3" fmla="*/ 1325869 w 1325869"/>
                <a:gd name="connsiteY3" fmla="*/ 2257995 h 2257995"/>
                <a:gd name="connsiteX4" fmla="*/ 828250 w 1325869"/>
                <a:gd name="connsiteY4" fmla="*/ 2229420 h 2257995"/>
                <a:gd name="connsiteX5" fmla="*/ 56553 w 1325869"/>
                <a:gd name="connsiteY5" fmla="*/ 1129879 h 2257995"/>
                <a:gd name="connsiteX6" fmla="*/ 109113 w 1325869"/>
                <a:gd name="connsiteY6" fmla="*/ 7467 h 2257995"/>
                <a:gd name="connsiteX0" fmla="*/ 109113 w 1325869"/>
                <a:gd name="connsiteY0" fmla="*/ 7467 h 2257995"/>
                <a:gd name="connsiteX1" fmla="*/ 914510 w 1325869"/>
                <a:gd name="connsiteY1" fmla="*/ 0 h 2257995"/>
                <a:gd name="connsiteX2" fmla="*/ 828078 w 1325869"/>
                <a:gd name="connsiteY2" fmla="*/ 1067965 h 2257995"/>
                <a:gd name="connsiteX3" fmla="*/ 1325869 w 1325869"/>
                <a:gd name="connsiteY3" fmla="*/ 2257995 h 2257995"/>
                <a:gd name="connsiteX4" fmla="*/ 828250 w 1325869"/>
                <a:gd name="connsiteY4" fmla="*/ 2229420 h 2257995"/>
                <a:gd name="connsiteX5" fmla="*/ 56553 w 1325869"/>
                <a:gd name="connsiteY5" fmla="*/ 1129879 h 2257995"/>
                <a:gd name="connsiteX6" fmla="*/ 109113 w 1325869"/>
                <a:gd name="connsiteY6" fmla="*/ 7467 h 2257995"/>
                <a:gd name="connsiteX0" fmla="*/ 109802 w 1325391"/>
                <a:gd name="connsiteY0" fmla="*/ 0 h 2276669"/>
                <a:gd name="connsiteX1" fmla="*/ 914032 w 1325391"/>
                <a:gd name="connsiteY1" fmla="*/ 18674 h 2276669"/>
                <a:gd name="connsiteX2" fmla="*/ 827600 w 1325391"/>
                <a:gd name="connsiteY2" fmla="*/ 1086639 h 2276669"/>
                <a:gd name="connsiteX3" fmla="*/ 1325391 w 1325391"/>
                <a:gd name="connsiteY3" fmla="*/ 2276669 h 2276669"/>
                <a:gd name="connsiteX4" fmla="*/ 827772 w 1325391"/>
                <a:gd name="connsiteY4" fmla="*/ 2248094 h 2276669"/>
                <a:gd name="connsiteX5" fmla="*/ 56075 w 1325391"/>
                <a:gd name="connsiteY5" fmla="*/ 1148553 h 2276669"/>
                <a:gd name="connsiteX6" fmla="*/ 109802 w 1325391"/>
                <a:gd name="connsiteY6" fmla="*/ 0 h 2276669"/>
                <a:gd name="connsiteX0" fmla="*/ 564554 w 1780143"/>
                <a:gd name="connsiteY0" fmla="*/ 0 h 2276669"/>
                <a:gd name="connsiteX1" fmla="*/ 1368784 w 1780143"/>
                <a:gd name="connsiteY1" fmla="*/ 18674 h 2276669"/>
                <a:gd name="connsiteX2" fmla="*/ 1282352 w 1780143"/>
                <a:gd name="connsiteY2" fmla="*/ 1086639 h 2276669"/>
                <a:gd name="connsiteX3" fmla="*/ 1780143 w 1780143"/>
                <a:gd name="connsiteY3" fmla="*/ 2276669 h 2276669"/>
                <a:gd name="connsiteX4" fmla="*/ 210902 w 1780143"/>
                <a:gd name="connsiteY4" fmla="*/ 1844041 h 2276669"/>
                <a:gd name="connsiteX5" fmla="*/ 510827 w 1780143"/>
                <a:gd name="connsiteY5" fmla="*/ 1148553 h 2276669"/>
                <a:gd name="connsiteX6" fmla="*/ 564554 w 1780143"/>
                <a:gd name="connsiteY6" fmla="*/ 0 h 2276669"/>
                <a:gd name="connsiteX0" fmla="*/ 564554 w 1814809"/>
                <a:gd name="connsiteY0" fmla="*/ 0 h 2281476"/>
                <a:gd name="connsiteX1" fmla="*/ 1368784 w 1814809"/>
                <a:gd name="connsiteY1" fmla="*/ 18674 h 2281476"/>
                <a:gd name="connsiteX2" fmla="*/ 1282352 w 1814809"/>
                <a:gd name="connsiteY2" fmla="*/ 1086639 h 2281476"/>
                <a:gd name="connsiteX3" fmla="*/ 660683 w 1814809"/>
                <a:gd name="connsiteY3" fmla="*/ 1465927 h 2281476"/>
                <a:gd name="connsiteX4" fmla="*/ 1780143 w 1814809"/>
                <a:gd name="connsiteY4" fmla="*/ 2276669 h 2281476"/>
                <a:gd name="connsiteX5" fmla="*/ 210902 w 1814809"/>
                <a:gd name="connsiteY5" fmla="*/ 1844041 h 2281476"/>
                <a:gd name="connsiteX6" fmla="*/ 510827 w 1814809"/>
                <a:gd name="connsiteY6" fmla="*/ 1148553 h 2281476"/>
                <a:gd name="connsiteX7" fmla="*/ 564554 w 1814809"/>
                <a:gd name="connsiteY7" fmla="*/ 0 h 2281476"/>
                <a:gd name="connsiteX0" fmla="*/ 564554 w 1812844"/>
                <a:gd name="connsiteY0" fmla="*/ 0 h 2276669"/>
                <a:gd name="connsiteX1" fmla="*/ 1368784 w 1812844"/>
                <a:gd name="connsiteY1" fmla="*/ 18674 h 2276669"/>
                <a:gd name="connsiteX2" fmla="*/ 1282352 w 1812844"/>
                <a:gd name="connsiteY2" fmla="*/ 1086639 h 2276669"/>
                <a:gd name="connsiteX3" fmla="*/ 1780143 w 1812844"/>
                <a:gd name="connsiteY3" fmla="*/ 2276669 h 2276669"/>
                <a:gd name="connsiteX4" fmla="*/ 210902 w 1812844"/>
                <a:gd name="connsiteY4" fmla="*/ 1844041 h 2276669"/>
                <a:gd name="connsiteX5" fmla="*/ 510827 w 1812844"/>
                <a:gd name="connsiteY5" fmla="*/ 1148553 h 2276669"/>
                <a:gd name="connsiteX6" fmla="*/ 564554 w 1812844"/>
                <a:gd name="connsiteY6" fmla="*/ 0 h 2276669"/>
                <a:gd name="connsiteX0" fmla="*/ 564554 w 1387410"/>
                <a:gd name="connsiteY0" fmla="*/ 0 h 1844041"/>
                <a:gd name="connsiteX1" fmla="*/ 1368784 w 1387410"/>
                <a:gd name="connsiteY1" fmla="*/ 18674 h 1844041"/>
                <a:gd name="connsiteX2" fmla="*/ 1282352 w 1387410"/>
                <a:gd name="connsiteY2" fmla="*/ 1086639 h 1844041"/>
                <a:gd name="connsiteX3" fmla="*/ 425395 w 1387410"/>
                <a:gd name="connsiteY3" fmla="*/ 1760445 h 1844041"/>
                <a:gd name="connsiteX4" fmla="*/ 210902 w 1387410"/>
                <a:gd name="connsiteY4" fmla="*/ 1844041 h 1844041"/>
                <a:gd name="connsiteX5" fmla="*/ 510827 w 1387410"/>
                <a:gd name="connsiteY5" fmla="*/ 1148553 h 1844041"/>
                <a:gd name="connsiteX6" fmla="*/ 564554 w 1387410"/>
                <a:gd name="connsiteY6" fmla="*/ 0 h 1844041"/>
                <a:gd name="connsiteX0" fmla="*/ 564554 w 1387410"/>
                <a:gd name="connsiteY0" fmla="*/ 0 h 1844041"/>
                <a:gd name="connsiteX1" fmla="*/ 1368784 w 1387410"/>
                <a:gd name="connsiteY1" fmla="*/ 18674 h 1844041"/>
                <a:gd name="connsiteX2" fmla="*/ 1282352 w 1387410"/>
                <a:gd name="connsiteY2" fmla="*/ 1086639 h 1844041"/>
                <a:gd name="connsiteX3" fmla="*/ 689704 w 1387410"/>
                <a:gd name="connsiteY3" fmla="*/ 1824628 h 1844041"/>
                <a:gd name="connsiteX4" fmla="*/ 210902 w 1387410"/>
                <a:gd name="connsiteY4" fmla="*/ 1844041 h 1844041"/>
                <a:gd name="connsiteX5" fmla="*/ 510827 w 1387410"/>
                <a:gd name="connsiteY5" fmla="*/ 1148553 h 1844041"/>
                <a:gd name="connsiteX6" fmla="*/ 564554 w 1387410"/>
                <a:gd name="connsiteY6" fmla="*/ 0 h 1844041"/>
                <a:gd name="connsiteX0" fmla="*/ 564554 w 1400817"/>
                <a:gd name="connsiteY0" fmla="*/ 0 h 1844041"/>
                <a:gd name="connsiteX1" fmla="*/ 1368784 w 1400817"/>
                <a:gd name="connsiteY1" fmla="*/ 18674 h 1844041"/>
                <a:gd name="connsiteX2" fmla="*/ 1371043 w 1400817"/>
                <a:gd name="connsiteY2" fmla="*/ 860092 h 1844041"/>
                <a:gd name="connsiteX3" fmla="*/ 689704 w 1400817"/>
                <a:gd name="connsiteY3" fmla="*/ 1824628 h 1844041"/>
                <a:gd name="connsiteX4" fmla="*/ 210902 w 1400817"/>
                <a:gd name="connsiteY4" fmla="*/ 1844041 h 1844041"/>
                <a:gd name="connsiteX5" fmla="*/ 510827 w 1400817"/>
                <a:gd name="connsiteY5" fmla="*/ 1148553 h 1844041"/>
                <a:gd name="connsiteX6" fmla="*/ 564554 w 1400817"/>
                <a:gd name="connsiteY6" fmla="*/ 0 h 1844041"/>
                <a:gd name="connsiteX0" fmla="*/ 564554 w 1431261"/>
                <a:gd name="connsiteY0" fmla="*/ 0 h 1844041"/>
                <a:gd name="connsiteX1" fmla="*/ 1368784 w 1431261"/>
                <a:gd name="connsiteY1" fmla="*/ 18674 h 1844041"/>
                <a:gd name="connsiteX2" fmla="*/ 1371043 w 1431261"/>
                <a:gd name="connsiteY2" fmla="*/ 860092 h 1844041"/>
                <a:gd name="connsiteX3" fmla="*/ 689704 w 1431261"/>
                <a:gd name="connsiteY3" fmla="*/ 1824628 h 1844041"/>
                <a:gd name="connsiteX4" fmla="*/ 210902 w 1431261"/>
                <a:gd name="connsiteY4" fmla="*/ 1844041 h 1844041"/>
                <a:gd name="connsiteX5" fmla="*/ 510827 w 1431261"/>
                <a:gd name="connsiteY5" fmla="*/ 1148553 h 1844041"/>
                <a:gd name="connsiteX6" fmla="*/ 564554 w 1431261"/>
                <a:gd name="connsiteY6" fmla="*/ 0 h 1844041"/>
                <a:gd name="connsiteX0" fmla="*/ 564554 w 1431261"/>
                <a:gd name="connsiteY0" fmla="*/ 0 h 1844041"/>
                <a:gd name="connsiteX1" fmla="*/ 1368784 w 1431261"/>
                <a:gd name="connsiteY1" fmla="*/ 18674 h 1844041"/>
                <a:gd name="connsiteX2" fmla="*/ 1371043 w 1431261"/>
                <a:gd name="connsiteY2" fmla="*/ 860092 h 1844041"/>
                <a:gd name="connsiteX3" fmla="*/ 689704 w 1431261"/>
                <a:gd name="connsiteY3" fmla="*/ 1824628 h 1844041"/>
                <a:gd name="connsiteX4" fmla="*/ 210902 w 1431261"/>
                <a:gd name="connsiteY4" fmla="*/ 1844041 h 1844041"/>
                <a:gd name="connsiteX5" fmla="*/ 510827 w 1431261"/>
                <a:gd name="connsiteY5" fmla="*/ 1148553 h 1844041"/>
                <a:gd name="connsiteX6" fmla="*/ 564554 w 1431261"/>
                <a:gd name="connsiteY6" fmla="*/ 0 h 1844041"/>
                <a:gd name="connsiteX0" fmla="*/ 564554 w 1431261"/>
                <a:gd name="connsiteY0" fmla="*/ 0 h 1844041"/>
                <a:gd name="connsiteX1" fmla="*/ 1368784 w 1431261"/>
                <a:gd name="connsiteY1" fmla="*/ 18674 h 1844041"/>
                <a:gd name="connsiteX2" fmla="*/ 1371043 w 1431261"/>
                <a:gd name="connsiteY2" fmla="*/ 860092 h 1844041"/>
                <a:gd name="connsiteX3" fmla="*/ 689704 w 1431261"/>
                <a:gd name="connsiteY3" fmla="*/ 1824628 h 1844041"/>
                <a:gd name="connsiteX4" fmla="*/ 210902 w 1431261"/>
                <a:gd name="connsiteY4" fmla="*/ 1844041 h 1844041"/>
                <a:gd name="connsiteX5" fmla="*/ 510827 w 1431261"/>
                <a:gd name="connsiteY5" fmla="*/ 1148553 h 1844041"/>
                <a:gd name="connsiteX6" fmla="*/ 564554 w 1431261"/>
                <a:gd name="connsiteY6" fmla="*/ 0 h 1844041"/>
                <a:gd name="connsiteX0" fmla="*/ 507408 w 1374115"/>
                <a:gd name="connsiteY0" fmla="*/ 0 h 1844041"/>
                <a:gd name="connsiteX1" fmla="*/ 1311638 w 1374115"/>
                <a:gd name="connsiteY1" fmla="*/ 18674 h 1844041"/>
                <a:gd name="connsiteX2" fmla="*/ 1313897 w 1374115"/>
                <a:gd name="connsiteY2" fmla="*/ 860092 h 1844041"/>
                <a:gd name="connsiteX3" fmla="*/ 632558 w 1374115"/>
                <a:gd name="connsiteY3" fmla="*/ 1824628 h 1844041"/>
                <a:gd name="connsiteX4" fmla="*/ 153756 w 1374115"/>
                <a:gd name="connsiteY4" fmla="*/ 1844041 h 1844041"/>
                <a:gd name="connsiteX5" fmla="*/ 997371 w 1374115"/>
                <a:gd name="connsiteY5" fmla="*/ 821822 h 1844041"/>
                <a:gd name="connsiteX6" fmla="*/ 507408 w 1374115"/>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843615 w 1220359"/>
                <a:gd name="connsiteY5" fmla="*/ 821822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843615 w 1220359"/>
                <a:gd name="connsiteY5" fmla="*/ 821822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76 w 1220383"/>
                <a:gd name="connsiteY0" fmla="*/ 0 h 1844041"/>
                <a:gd name="connsiteX1" fmla="*/ 1157906 w 1220383"/>
                <a:gd name="connsiteY1" fmla="*/ 18674 h 1844041"/>
                <a:gd name="connsiteX2" fmla="*/ 1160165 w 1220383"/>
                <a:gd name="connsiteY2" fmla="*/ 860092 h 1844041"/>
                <a:gd name="connsiteX3" fmla="*/ 478826 w 1220383"/>
                <a:gd name="connsiteY3" fmla="*/ 1824628 h 1844041"/>
                <a:gd name="connsiteX4" fmla="*/ 24 w 1220383"/>
                <a:gd name="connsiteY4" fmla="*/ 1844041 h 1844041"/>
                <a:gd name="connsiteX5" fmla="*/ 508431 w 1220383"/>
                <a:gd name="connsiteY5" fmla="*/ 1091356 h 1844041"/>
                <a:gd name="connsiteX6" fmla="*/ 544459 w 1220383"/>
                <a:gd name="connsiteY6" fmla="*/ 834666 h 1844041"/>
                <a:gd name="connsiteX7" fmla="*/ 353676 w 1220383"/>
                <a:gd name="connsiteY7"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608392 w 1220359"/>
                <a:gd name="connsiteY6" fmla="*/ 729107 h 1844041"/>
                <a:gd name="connsiteX7" fmla="*/ 353652 w 1220359"/>
                <a:gd name="connsiteY7"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12510"/>
                <a:gd name="connsiteY0" fmla="*/ 0 h 1844041"/>
                <a:gd name="connsiteX1" fmla="*/ 1157882 w 1212510"/>
                <a:gd name="connsiteY1" fmla="*/ 18674 h 1844041"/>
                <a:gd name="connsiteX2" fmla="*/ 1160141 w 1212510"/>
                <a:gd name="connsiteY2" fmla="*/ 860092 h 1844041"/>
                <a:gd name="connsiteX3" fmla="*/ 478802 w 1212510"/>
                <a:gd name="connsiteY3" fmla="*/ 1824628 h 1844041"/>
                <a:gd name="connsiteX4" fmla="*/ 0 w 1212510"/>
                <a:gd name="connsiteY4" fmla="*/ 1844041 h 1844041"/>
                <a:gd name="connsiteX5" fmla="*/ 511529 w 1212510"/>
                <a:gd name="connsiteY5" fmla="*/ 985120 h 1844041"/>
                <a:gd name="connsiteX6" fmla="*/ 353652 w 1212510"/>
                <a:gd name="connsiteY6" fmla="*/ 0 h 1844041"/>
                <a:gd name="connsiteX0" fmla="*/ 353652 w 1212510"/>
                <a:gd name="connsiteY0" fmla="*/ 0 h 1844041"/>
                <a:gd name="connsiteX1" fmla="*/ 1157882 w 1212510"/>
                <a:gd name="connsiteY1" fmla="*/ 18674 h 1844041"/>
                <a:gd name="connsiteX2" fmla="*/ 1160141 w 1212510"/>
                <a:gd name="connsiteY2" fmla="*/ 860092 h 1844041"/>
                <a:gd name="connsiteX3" fmla="*/ 478802 w 1212510"/>
                <a:gd name="connsiteY3" fmla="*/ 1824628 h 1844041"/>
                <a:gd name="connsiteX4" fmla="*/ 0 w 1212510"/>
                <a:gd name="connsiteY4" fmla="*/ 1844041 h 1844041"/>
                <a:gd name="connsiteX5" fmla="*/ 511529 w 1212510"/>
                <a:gd name="connsiteY5" fmla="*/ 985120 h 1844041"/>
                <a:gd name="connsiteX6" fmla="*/ 353652 w 1212510"/>
                <a:gd name="connsiteY6" fmla="*/ 0 h 1844041"/>
                <a:gd name="connsiteX0" fmla="*/ 353652 w 1212510"/>
                <a:gd name="connsiteY0" fmla="*/ 0 h 1844041"/>
                <a:gd name="connsiteX1" fmla="*/ 1157882 w 1212510"/>
                <a:gd name="connsiteY1" fmla="*/ 18674 h 1844041"/>
                <a:gd name="connsiteX2" fmla="*/ 1160141 w 1212510"/>
                <a:gd name="connsiteY2" fmla="*/ 860092 h 1844041"/>
                <a:gd name="connsiteX3" fmla="*/ 478802 w 1212510"/>
                <a:gd name="connsiteY3" fmla="*/ 1824628 h 1844041"/>
                <a:gd name="connsiteX4" fmla="*/ 0 w 1212510"/>
                <a:gd name="connsiteY4" fmla="*/ 1844041 h 1844041"/>
                <a:gd name="connsiteX5" fmla="*/ 511529 w 1212510"/>
                <a:gd name="connsiteY5" fmla="*/ 985120 h 1844041"/>
                <a:gd name="connsiteX6" fmla="*/ 353652 w 1212510"/>
                <a:gd name="connsiteY6" fmla="*/ 0 h 1844041"/>
                <a:gd name="connsiteX0" fmla="*/ 353652 w 1212510"/>
                <a:gd name="connsiteY0" fmla="*/ 0 h 1844041"/>
                <a:gd name="connsiteX1" fmla="*/ 1157882 w 1212510"/>
                <a:gd name="connsiteY1" fmla="*/ 18674 h 1844041"/>
                <a:gd name="connsiteX2" fmla="*/ 1160141 w 1212510"/>
                <a:gd name="connsiteY2" fmla="*/ 860092 h 1844041"/>
                <a:gd name="connsiteX3" fmla="*/ 478802 w 1212510"/>
                <a:gd name="connsiteY3" fmla="*/ 1824628 h 1844041"/>
                <a:gd name="connsiteX4" fmla="*/ 0 w 1212510"/>
                <a:gd name="connsiteY4" fmla="*/ 1844041 h 1844041"/>
                <a:gd name="connsiteX5" fmla="*/ 551628 w 1212510"/>
                <a:gd name="connsiteY5" fmla="*/ 908329 h 1844041"/>
                <a:gd name="connsiteX6" fmla="*/ 353652 w 1212510"/>
                <a:gd name="connsiteY6" fmla="*/ 0 h 1844041"/>
                <a:gd name="connsiteX0" fmla="*/ 353652 w 1212510"/>
                <a:gd name="connsiteY0" fmla="*/ 0 h 1844041"/>
                <a:gd name="connsiteX1" fmla="*/ 1157882 w 1212510"/>
                <a:gd name="connsiteY1" fmla="*/ 18674 h 1844041"/>
                <a:gd name="connsiteX2" fmla="*/ 1160141 w 1212510"/>
                <a:gd name="connsiteY2" fmla="*/ 860092 h 1844041"/>
                <a:gd name="connsiteX3" fmla="*/ 478802 w 1212510"/>
                <a:gd name="connsiteY3" fmla="*/ 1824628 h 1844041"/>
                <a:gd name="connsiteX4" fmla="*/ 0 w 1212510"/>
                <a:gd name="connsiteY4" fmla="*/ 1844041 h 1844041"/>
                <a:gd name="connsiteX5" fmla="*/ 532348 w 1212510"/>
                <a:gd name="connsiteY5" fmla="*/ 870798 h 1844041"/>
                <a:gd name="connsiteX6" fmla="*/ 353652 w 1212510"/>
                <a:gd name="connsiteY6" fmla="*/ 0 h 1844041"/>
                <a:gd name="connsiteX0" fmla="*/ 327510 w 1212510"/>
                <a:gd name="connsiteY0" fmla="*/ 0 h 1845207"/>
                <a:gd name="connsiteX1" fmla="*/ 1157882 w 1212510"/>
                <a:gd name="connsiteY1" fmla="*/ 19840 h 1845207"/>
                <a:gd name="connsiteX2" fmla="*/ 1160141 w 1212510"/>
                <a:gd name="connsiteY2" fmla="*/ 861258 h 1845207"/>
                <a:gd name="connsiteX3" fmla="*/ 478802 w 1212510"/>
                <a:gd name="connsiteY3" fmla="*/ 1825794 h 1845207"/>
                <a:gd name="connsiteX4" fmla="*/ 0 w 1212510"/>
                <a:gd name="connsiteY4" fmla="*/ 1845207 h 1845207"/>
                <a:gd name="connsiteX5" fmla="*/ 532348 w 1212510"/>
                <a:gd name="connsiteY5" fmla="*/ 871964 h 1845207"/>
                <a:gd name="connsiteX6" fmla="*/ 327510 w 1212510"/>
                <a:gd name="connsiteY6" fmla="*/ 0 h 1845207"/>
                <a:gd name="connsiteX0" fmla="*/ 327510 w 1212510"/>
                <a:gd name="connsiteY0" fmla="*/ 0 h 1845207"/>
                <a:gd name="connsiteX1" fmla="*/ 1157882 w 1212510"/>
                <a:gd name="connsiteY1" fmla="*/ 19840 h 1845207"/>
                <a:gd name="connsiteX2" fmla="*/ 1160141 w 1212510"/>
                <a:gd name="connsiteY2" fmla="*/ 861258 h 1845207"/>
                <a:gd name="connsiteX3" fmla="*/ 478802 w 1212510"/>
                <a:gd name="connsiteY3" fmla="*/ 1825794 h 1845207"/>
                <a:gd name="connsiteX4" fmla="*/ 0 w 1212510"/>
                <a:gd name="connsiteY4" fmla="*/ 1845207 h 1845207"/>
                <a:gd name="connsiteX5" fmla="*/ 532348 w 1212510"/>
                <a:gd name="connsiteY5" fmla="*/ 871964 h 1845207"/>
                <a:gd name="connsiteX6" fmla="*/ 327510 w 1212510"/>
                <a:gd name="connsiteY6" fmla="*/ 0 h 1845207"/>
                <a:gd name="connsiteX0" fmla="*/ 327510 w 1212510"/>
                <a:gd name="connsiteY0" fmla="*/ 0 h 1845207"/>
                <a:gd name="connsiteX1" fmla="*/ 1157882 w 1212510"/>
                <a:gd name="connsiteY1" fmla="*/ 19840 h 1845207"/>
                <a:gd name="connsiteX2" fmla="*/ 1160141 w 1212510"/>
                <a:gd name="connsiteY2" fmla="*/ 861258 h 1845207"/>
                <a:gd name="connsiteX3" fmla="*/ 478802 w 1212510"/>
                <a:gd name="connsiteY3" fmla="*/ 1825794 h 1845207"/>
                <a:gd name="connsiteX4" fmla="*/ 0 w 1212510"/>
                <a:gd name="connsiteY4" fmla="*/ 1845207 h 1845207"/>
                <a:gd name="connsiteX5" fmla="*/ 504669 w 1212510"/>
                <a:gd name="connsiteY5" fmla="*/ 1022653 h 1845207"/>
                <a:gd name="connsiteX6" fmla="*/ 327510 w 1212510"/>
                <a:gd name="connsiteY6" fmla="*/ 0 h 1845207"/>
                <a:gd name="connsiteX0" fmla="*/ 327510 w 1212510"/>
                <a:gd name="connsiteY0" fmla="*/ 0 h 1845207"/>
                <a:gd name="connsiteX1" fmla="*/ 1157882 w 1212510"/>
                <a:gd name="connsiteY1" fmla="*/ 19840 h 1845207"/>
                <a:gd name="connsiteX2" fmla="*/ 1160141 w 1212510"/>
                <a:gd name="connsiteY2" fmla="*/ 861258 h 1845207"/>
                <a:gd name="connsiteX3" fmla="*/ 478802 w 1212510"/>
                <a:gd name="connsiteY3" fmla="*/ 1825794 h 1845207"/>
                <a:gd name="connsiteX4" fmla="*/ 0 w 1212510"/>
                <a:gd name="connsiteY4" fmla="*/ 1845207 h 1845207"/>
                <a:gd name="connsiteX5" fmla="*/ 504669 w 1212510"/>
                <a:gd name="connsiteY5" fmla="*/ 1022653 h 1845207"/>
                <a:gd name="connsiteX6" fmla="*/ 327510 w 1212510"/>
                <a:gd name="connsiteY6" fmla="*/ 0 h 1845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2510" h="1845207">
                  <a:moveTo>
                    <a:pt x="327510" y="0"/>
                  </a:moveTo>
                  <a:lnTo>
                    <a:pt x="1157882" y="19840"/>
                  </a:lnTo>
                  <a:cubicBezTo>
                    <a:pt x="1230228" y="408303"/>
                    <a:pt x="1230449" y="581206"/>
                    <a:pt x="1160141" y="861258"/>
                  </a:cubicBezTo>
                  <a:cubicBezTo>
                    <a:pt x="1078712" y="1194227"/>
                    <a:pt x="972752" y="1441218"/>
                    <a:pt x="478802" y="1825794"/>
                  </a:cubicBezTo>
                  <a:lnTo>
                    <a:pt x="0" y="1845207"/>
                  </a:lnTo>
                  <a:cubicBezTo>
                    <a:pt x="408799" y="1451749"/>
                    <a:pt x="445727" y="1329993"/>
                    <a:pt x="504669" y="1022653"/>
                  </a:cubicBezTo>
                  <a:cubicBezTo>
                    <a:pt x="563611" y="715313"/>
                    <a:pt x="515231" y="231881"/>
                    <a:pt x="327510" y="0"/>
                  </a:cubicBezTo>
                  <a:close/>
                </a:path>
              </a:pathLst>
            </a:custGeom>
            <a:grpFill/>
            <a:ln w="28575">
              <a:solidFill>
                <a:srgbClr val="6D4B99">
                  <a:alpha val="50000"/>
                </a:srgbClr>
              </a:solidFill>
            </a:ln>
          </p:spPr>
          <p:style>
            <a:lnRef idx="0">
              <a:schemeClr val="accent6"/>
            </a:lnRef>
            <a:fillRef idx="3">
              <a:schemeClr val="accent6"/>
            </a:fillRef>
            <a:effectRef idx="3">
              <a:schemeClr val="accent6"/>
            </a:effectRef>
            <a:fontRef idx="minor">
              <a:schemeClr val="lt1"/>
            </a:fontRef>
          </p:style>
          <p:txBody>
            <a:bodyPr rtlCol="0" anchor="ctr"/>
            <a:lstStyle/>
            <a:p>
              <a:pPr algn="ctr" defTabSz="914400"/>
              <a:endParaRPr lang="es-MX" dirty="0">
                <a:solidFill>
                  <a:prstClr val="white"/>
                </a:solidFill>
              </a:endParaRPr>
            </a:p>
          </p:txBody>
        </p:sp>
      </p:grpSp>
      <p:sp>
        <p:nvSpPr>
          <p:cNvPr id="3" name="2 Rectángulo"/>
          <p:cNvSpPr/>
          <p:nvPr userDrawn="1"/>
        </p:nvSpPr>
        <p:spPr>
          <a:xfrm>
            <a:off x="0" y="1707837"/>
            <a:ext cx="9144000" cy="396044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s-MX" dirty="0">
              <a:solidFill>
                <a:prstClr val="white"/>
              </a:solidFill>
            </a:endParaRPr>
          </a:p>
        </p:txBody>
      </p:sp>
      <p:pic>
        <p:nvPicPr>
          <p:cNvPr id="2" name="Imagen 1"/>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34297" y="14212"/>
            <a:ext cx="1440000" cy="562300"/>
          </a:xfrm>
          <a:prstGeom prst="rect">
            <a:avLst/>
          </a:prstGeom>
        </p:spPr>
      </p:pic>
    </p:spTree>
    <p:extLst>
      <p:ext uri="{BB962C8B-B14F-4D97-AF65-F5344CB8AC3E}">
        <p14:creationId xmlns:p14="http://schemas.microsoft.com/office/powerpoint/2010/main" val="1568359115"/>
      </p:ext>
    </p:extLst>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Lst>
  <p:timing>
    <p:tnLst>
      <p:par>
        <p:cTn id="1" dur="indefinite" restart="never" nodeType="tmRoot"/>
      </p:par>
    </p:tnLst>
  </p:timing>
  <p:hf hdr="0" ftr="0" dt="0"/>
  <p:txStyles>
    <p:titleStyle>
      <a:lvl1pPr algn="ctr" defTabSz="914400" rtl="0" eaLnBrk="1" latinLnBrk="0" hangingPunct="1">
        <a:spcBef>
          <a:spcPct val="0"/>
        </a:spcBef>
        <a:buNone/>
        <a:defRPr sz="18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6" name="2055 Rectángulo"/>
          <p:cNvSpPr/>
          <p:nvPr/>
        </p:nvSpPr>
        <p:spPr>
          <a:xfrm>
            <a:off x="1619672" y="128700"/>
            <a:ext cx="4158992" cy="326232"/>
          </a:xfrm>
          <a:custGeom>
            <a:avLst/>
            <a:gdLst>
              <a:gd name="connsiteX0" fmla="*/ 0 w 1224136"/>
              <a:gd name="connsiteY0" fmla="*/ 0 h 119385"/>
              <a:gd name="connsiteX1" fmla="*/ 1224136 w 1224136"/>
              <a:gd name="connsiteY1" fmla="*/ 0 h 119385"/>
              <a:gd name="connsiteX2" fmla="*/ 1224136 w 1224136"/>
              <a:gd name="connsiteY2" fmla="*/ 119385 h 119385"/>
              <a:gd name="connsiteX3" fmla="*/ 0 w 1224136"/>
              <a:gd name="connsiteY3" fmla="*/ 119385 h 119385"/>
              <a:gd name="connsiteX4" fmla="*/ 0 w 1224136"/>
              <a:gd name="connsiteY4" fmla="*/ 0 h 119385"/>
              <a:gd name="connsiteX0" fmla="*/ 0 w 1224136"/>
              <a:gd name="connsiteY0" fmla="*/ 0 h 119385"/>
              <a:gd name="connsiteX1" fmla="*/ 1224136 w 1224136"/>
              <a:gd name="connsiteY1" fmla="*/ 0 h 119385"/>
              <a:gd name="connsiteX2" fmla="*/ 1188417 w 1224136"/>
              <a:gd name="connsiteY2" fmla="*/ 119385 h 119385"/>
              <a:gd name="connsiteX3" fmla="*/ 0 w 1224136"/>
              <a:gd name="connsiteY3" fmla="*/ 119385 h 119385"/>
              <a:gd name="connsiteX4" fmla="*/ 0 w 1224136"/>
              <a:gd name="connsiteY4" fmla="*/ 0 h 119385"/>
              <a:gd name="connsiteX0" fmla="*/ 47625 w 1224136"/>
              <a:gd name="connsiteY0" fmla="*/ 0 h 121766"/>
              <a:gd name="connsiteX1" fmla="*/ 1224136 w 1224136"/>
              <a:gd name="connsiteY1" fmla="*/ 2381 h 121766"/>
              <a:gd name="connsiteX2" fmla="*/ 1188417 w 1224136"/>
              <a:gd name="connsiteY2" fmla="*/ 121766 h 121766"/>
              <a:gd name="connsiteX3" fmla="*/ 0 w 1224136"/>
              <a:gd name="connsiteY3" fmla="*/ 121766 h 121766"/>
              <a:gd name="connsiteX4" fmla="*/ 47625 w 1224136"/>
              <a:gd name="connsiteY4" fmla="*/ 0 h 121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4136" h="121766">
                <a:moveTo>
                  <a:pt x="47625" y="0"/>
                </a:moveTo>
                <a:lnTo>
                  <a:pt x="1224136" y="2381"/>
                </a:lnTo>
                <a:lnTo>
                  <a:pt x="1188417" y="121766"/>
                </a:lnTo>
                <a:lnTo>
                  <a:pt x="0" y="121766"/>
                </a:lnTo>
                <a:lnTo>
                  <a:pt x="47625" y="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s-MX" dirty="0">
              <a:solidFill>
                <a:prstClr val="white"/>
              </a:solidFill>
            </a:endParaRPr>
          </a:p>
        </p:txBody>
      </p:sp>
      <p:sp>
        <p:nvSpPr>
          <p:cNvPr id="102" name="101 CuadroTexto"/>
          <p:cNvSpPr txBox="1"/>
          <p:nvPr/>
        </p:nvSpPr>
        <p:spPr>
          <a:xfrm>
            <a:off x="1691680" y="116632"/>
            <a:ext cx="4824536" cy="338554"/>
          </a:xfrm>
          <a:custGeom>
            <a:avLst/>
            <a:gdLst>
              <a:gd name="connsiteX0" fmla="*/ 0 w 1411626"/>
              <a:gd name="connsiteY0" fmla="*/ 0 h 276999"/>
              <a:gd name="connsiteX1" fmla="*/ 1411626 w 1411626"/>
              <a:gd name="connsiteY1" fmla="*/ 0 h 276999"/>
              <a:gd name="connsiteX2" fmla="*/ 1411626 w 1411626"/>
              <a:gd name="connsiteY2" fmla="*/ 276999 h 276999"/>
              <a:gd name="connsiteX3" fmla="*/ 0 w 1411626"/>
              <a:gd name="connsiteY3" fmla="*/ 276999 h 276999"/>
              <a:gd name="connsiteX4" fmla="*/ 0 w 1411626"/>
              <a:gd name="connsiteY4" fmla="*/ 0 h 276999"/>
              <a:gd name="connsiteX0" fmla="*/ 85725 w 1411626"/>
              <a:gd name="connsiteY0" fmla="*/ 0 h 276999"/>
              <a:gd name="connsiteX1" fmla="*/ 1411626 w 1411626"/>
              <a:gd name="connsiteY1" fmla="*/ 0 h 276999"/>
              <a:gd name="connsiteX2" fmla="*/ 1411626 w 1411626"/>
              <a:gd name="connsiteY2" fmla="*/ 276999 h 276999"/>
              <a:gd name="connsiteX3" fmla="*/ 0 w 1411626"/>
              <a:gd name="connsiteY3" fmla="*/ 276999 h 276999"/>
              <a:gd name="connsiteX4" fmla="*/ 85725 w 1411626"/>
              <a:gd name="connsiteY4" fmla="*/ 0 h 276999"/>
              <a:gd name="connsiteX0" fmla="*/ 85725 w 1411626"/>
              <a:gd name="connsiteY0" fmla="*/ 0 h 276999"/>
              <a:gd name="connsiteX1" fmla="*/ 1411626 w 1411626"/>
              <a:gd name="connsiteY1" fmla="*/ 0 h 276999"/>
              <a:gd name="connsiteX2" fmla="*/ 1216364 w 1411626"/>
              <a:gd name="connsiteY2" fmla="*/ 267474 h 276999"/>
              <a:gd name="connsiteX3" fmla="*/ 0 w 1411626"/>
              <a:gd name="connsiteY3" fmla="*/ 276999 h 276999"/>
              <a:gd name="connsiteX4" fmla="*/ 85725 w 1411626"/>
              <a:gd name="connsiteY4" fmla="*/ 0 h 276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1626" h="276999">
                <a:moveTo>
                  <a:pt x="85725" y="0"/>
                </a:moveTo>
                <a:lnTo>
                  <a:pt x="1411626" y="0"/>
                </a:lnTo>
                <a:lnTo>
                  <a:pt x="1216364" y="267474"/>
                </a:lnTo>
                <a:lnTo>
                  <a:pt x="0" y="276999"/>
                </a:lnTo>
                <a:lnTo>
                  <a:pt x="85725" y="0"/>
                </a:lnTo>
                <a:close/>
              </a:path>
            </a:pathLst>
          </a:custGeom>
          <a:noFill/>
        </p:spPr>
        <p:txBody>
          <a:bodyPr wrap="square" rtlCol="0">
            <a:spAutoFit/>
          </a:bodyPr>
          <a:lstStyle/>
          <a:p>
            <a:pPr defTabSz="914400"/>
            <a:r>
              <a:rPr lang="es-MX" sz="1600" b="1" i="1" dirty="0">
                <a:solidFill>
                  <a:prstClr val="white"/>
                </a:solidFill>
                <a:effectLst>
                  <a:outerShdw blurRad="38100" dist="38100" dir="2700000" algn="tl">
                    <a:srgbClr val="000000">
                      <a:alpha val="43137"/>
                    </a:srgbClr>
                  </a:outerShdw>
                </a:effectLst>
                <a:latin typeface="Arial" pitchFamily="34" charset="0"/>
                <a:cs typeface="Arial" pitchFamily="34" charset="0"/>
              </a:rPr>
              <a:t>Departamento de Operación e Inversión</a:t>
            </a:r>
          </a:p>
        </p:txBody>
      </p:sp>
      <p:sp>
        <p:nvSpPr>
          <p:cNvPr id="21" name="25 Onda"/>
          <p:cNvSpPr/>
          <p:nvPr userDrawn="1"/>
        </p:nvSpPr>
        <p:spPr>
          <a:xfrm flipH="1">
            <a:off x="1376" y="2124270"/>
            <a:ext cx="9143968" cy="2636042"/>
          </a:xfrm>
          <a:prstGeom prst="wave">
            <a:avLst>
              <a:gd name="adj1" fmla="val 20000"/>
              <a:gd name="adj2" fmla="val -10000"/>
            </a:avLst>
          </a:prstGeom>
          <a:noFill/>
          <a:ln w="190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s-MX" dirty="0">
              <a:solidFill>
                <a:prstClr val="white"/>
              </a:solidFill>
            </a:endParaRPr>
          </a:p>
        </p:txBody>
      </p:sp>
      <p:sp>
        <p:nvSpPr>
          <p:cNvPr id="22" name="25 Onda"/>
          <p:cNvSpPr/>
          <p:nvPr userDrawn="1"/>
        </p:nvSpPr>
        <p:spPr>
          <a:xfrm flipH="1">
            <a:off x="-1575" y="2521150"/>
            <a:ext cx="9143968" cy="2636042"/>
          </a:xfrm>
          <a:prstGeom prst="wave">
            <a:avLst>
              <a:gd name="adj1" fmla="val 20000"/>
              <a:gd name="adj2" fmla="val -10000"/>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s-MX" dirty="0">
              <a:solidFill>
                <a:prstClr val="white"/>
              </a:solidFill>
            </a:endParaRPr>
          </a:p>
        </p:txBody>
      </p:sp>
      <p:pic>
        <p:nvPicPr>
          <p:cNvPr id="24" name="Imagen 23"/>
          <p:cNvPicPr/>
          <p:nvPr userDrawn="1"/>
        </p:nvPicPr>
        <p:blipFill rotWithShape="1">
          <a:blip r:embed="rId13">
            <a:duotone>
              <a:schemeClr val="bg2">
                <a:shade val="45000"/>
                <a:satMod val="135000"/>
              </a:schemeClr>
              <a:prstClr val="white"/>
            </a:duotone>
          </a:blip>
          <a:srcRect l="2546" t="24150" r="66225" b="18796"/>
          <a:stretch/>
        </p:blipFill>
        <p:spPr bwMode="auto">
          <a:xfrm>
            <a:off x="7812360" y="188640"/>
            <a:ext cx="1210439" cy="1175261"/>
          </a:xfrm>
          <a:prstGeom prst="rect">
            <a:avLst/>
          </a:prstGeom>
          <a:ln>
            <a:noFill/>
          </a:ln>
          <a:extLst>
            <a:ext uri="{53640926-AAD7-44D8-BBD7-CCE9431645EC}">
              <a14:shadowObscured xmlns:a14="http://schemas.microsoft.com/office/drawing/2010/main"/>
            </a:ext>
          </a:extLst>
        </p:spPr>
      </p:pic>
      <p:pic>
        <p:nvPicPr>
          <p:cNvPr id="25" name="Imagen 24"/>
          <p:cNvPicPr>
            <a:picLocks noChangeAspect="1"/>
          </p:cNvPicPr>
          <p:nvPr userDrawn="1"/>
        </p:nvPicPr>
        <p:blipFill rotWithShape="1">
          <a:blip r:embed="rId14"/>
          <a:srcRect l="1538" t="20344" r="770" b="15263"/>
          <a:stretch/>
        </p:blipFill>
        <p:spPr>
          <a:xfrm>
            <a:off x="0" y="6147370"/>
            <a:ext cx="9144000" cy="185191"/>
          </a:xfrm>
          <a:prstGeom prst="rect">
            <a:avLst/>
          </a:prstGeom>
        </p:spPr>
      </p:pic>
      <p:grpSp>
        <p:nvGrpSpPr>
          <p:cNvPr id="69" name="68 Grupo"/>
          <p:cNvGrpSpPr/>
          <p:nvPr userDrawn="1"/>
        </p:nvGrpSpPr>
        <p:grpSpPr>
          <a:xfrm>
            <a:off x="6372200" y="1988840"/>
            <a:ext cx="2571884" cy="3528392"/>
            <a:chOff x="1546123" y="1575439"/>
            <a:chExt cx="1800535" cy="2539433"/>
          </a:xfrm>
          <a:solidFill>
            <a:srgbClr val="BEB2CE"/>
          </a:solidFill>
        </p:grpSpPr>
        <p:sp>
          <p:nvSpPr>
            <p:cNvPr id="70" name="13 Elipse"/>
            <p:cNvSpPr/>
            <p:nvPr userDrawn="1"/>
          </p:nvSpPr>
          <p:spPr>
            <a:xfrm rot="20317111">
              <a:off x="1546123" y="3139445"/>
              <a:ext cx="759216" cy="975427"/>
            </a:xfrm>
            <a:custGeom>
              <a:avLst/>
              <a:gdLst>
                <a:gd name="connsiteX0" fmla="*/ 0 w 699116"/>
                <a:gd name="connsiteY0" fmla="*/ 485489 h 970977"/>
                <a:gd name="connsiteX1" fmla="*/ 349558 w 699116"/>
                <a:gd name="connsiteY1" fmla="*/ 0 h 970977"/>
                <a:gd name="connsiteX2" fmla="*/ 699116 w 699116"/>
                <a:gd name="connsiteY2" fmla="*/ 485489 h 970977"/>
                <a:gd name="connsiteX3" fmla="*/ 349558 w 699116"/>
                <a:gd name="connsiteY3" fmla="*/ 970978 h 970977"/>
                <a:gd name="connsiteX4" fmla="*/ 0 w 699116"/>
                <a:gd name="connsiteY4" fmla="*/ 485489 h 970977"/>
                <a:gd name="connsiteX0" fmla="*/ 0 w 699116"/>
                <a:gd name="connsiteY0" fmla="*/ 494821 h 980310"/>
                <a:gd name="connsiteX1" fmla="*/ 349558 w 699116"/>
                <a:gd name="connsiteY1" fmla="*/ 9332 h 980310"/>
                <a:gd name="connsiteX2" fmla="*/ 699116 w 699116"/>
                <a:gd name="connsiteY2" fmla="*/ 494821 h 980310"/>
                <a:gd name="connsiteX3" fmla="*/ 349558 w 699116"/>
                <a:gd name="connsiteY3" fmla="*/ 980310 h 980310"/>
                <a:gd name="connsiteX4" fmla="*/ 0 w 699116"/>
                <a:gd name="connsiteY4" fmla="*/ 494821 h 980310"/>
                <a:gd name="connsiteX0" fmla="*/ 0 w 699116"/>
                <a:gd name="connsiteY0" fmla="*/ 464783 h 950272"/>
                <a:gd name="connsiteX1" fmla="*/ 352124 w 699116"/>
                <a:gd name="connsiteY1" fmla="*/ 7576 h 950272"/>
                <a:gd name="connsiteX2" fmla="*/ 699116 w 699116"/>
                <a:gd name="connsiteY2" fmla="*/ 464783 h 950272"/>
                <a:gd name="connsiteX3" fmla="*/ 349558 w 699116"/>
                <a:gd name="connsiteY3" fmla="*/ 950272 h 950272"/>
                <a:gd name="connsiteX4" fmla="*/ 0 w 699116"/>
                <a:gd name="connsiteY4" fmla="*/ 464783 h 950272"/>
                <a:gd name="connsiteX0" fmla="*/ 1094 w 700210"/>
                <a:gd name="connsiteY0" fmla="*/ 489880 h 975369"/>
                <a:gd name="connsiteX1" fmla="*/ 288175 w 700210"/>
                <a:gd name="connsiteY1" fmla="*/ 7207 h 975369"/>
                <a:gd name="connsiteX2" fmla="*/ 700210 w 700210"/>
                <a:gd name="connsiteY2" fmla="*/ 489880 h 975369"/>
                <a:gd name="connsiteX3" fmla="*/ 350652 w 700210"/>
                <a:gd name="connsiteY3" fmla="*/ 975369 h 975369"/>
                <a:gd name="connsiteX4" fmla="*/ 1094 w 700210"/>
                <a:gd name="connsiteY4" fmla="*/ 489880 h 975369"/>
                <a:gd name="connsiteX0" fmla="*/ 1094 w 700210"/>
                <a:gd name="connsiteY0" fmla="*/ 489880 h 987867"/>
                <a:gd name="connsiteX1" fmla="*/ 288175 w 700210"/>
                <a:gd name="connsiteY1" fmla="*/ 7207 h 987867"/>
                <a:gd name="connsiteX2" fmla="*/ 700210 w 700210"/>
                <a:gd name="connsiteY2" fmla="*/ 489880 h 987867"/>
                <a:gd name="connsiteX3" fmla="*/ 350652 w 700210"/>
                <a:gd name="connsiteY3" fmla="*/ 975369 h 987867"/>
                <a:gd name="connsiteX4" fmla="*/ 1094 w 700210"/>
                <a:gd name="connsiteY4" fmla="*/ 489880 h 987867"/>
                <a:gd name="connsiteX0" fmla="*/ 269 w 699385"/>
                <a:gd name="connsiteY0" fmla="*/ 489880 h 988109"/>
                <a:gd name="connsiteX1" fmla="*/ 287350 w 699385"/>
                <a:gd name="connsiteY1" fmla="*/ 7207 h 988109"/>
                <a:gd name="connsiteX2" fmla="*/ 699385 w 699385"/>
                <a:gd name="connsiteY2" fmla="*/ 489880 h 988109"/>
                <a:gd name="connsiteX3" fmla="*/ 315632 w 699385"/>
                <a:gd name="connsiteY3" fmla="*/ 975620 h 988109"/>
                <a:gd name="connsiteX4" fmla="*/ 269 w 699385"/>
                <a:gd name="connsiteY4" fmla="*/ 489880 h 988109"/>
                <a:gd name="connsiteX0" fmla="*/ 227 w 699343"/>
                <a:gd name="connsiteY0" fmla="*/ 482908 h 981137"/>
                <a:gd name="connsiteX1" fmla="*/ 287308 w 699343"/>
                <a:gd name="connsiteY1" fmla="*/ 235 h 981137"/>
                <a:gd name="connsiteX2" fmla="*/ 699343 w 699343"/>
                <a:gd name="connsiteY2" fmla="*/ 482908 h 981137"/>
                <a:gd name="connsiteX3" fmla="*/ 315590 w 699343"/>
                <a:gd name="connsiteY3" fmla="*/ 968648 h 981137"/>
                <a:gd name="connsiteX4" fmla="*/ 227 w 699343"/>
                <a:gd name="connsiteY4" fmla="*/ 482908 h 981137"/>
                <a:gd name="connsiteX0" fmla="*/ 397 w 699513"/>
                <a:gd name="connsiteY0" fmla="*/ 445160 h 943389"/>
                <a:gd name="connsiteX1" fmla="*/ 279500 w 699513"/>
                <a:gd name="connsiteY1" fmla="*/ 280 h 943389"/>
                <a:gd name="connsiteX2" fmla="*/ 699513 w 699513"/>
                <a:gd name="connsiteY2" fmla="*/ 445160 h 943389"/>
                <a:gd name="connsiteX3" fmla="*/ 315760 w 699513"/>
                <a:gd name="connsiteY3" fmla="*/ 930900 h 943389"/>
                <a:gd name="connsiteX4" fmla="*/ 397 w 699513"/>
                <a:gd name="connsiteY4" fmla="*/ 445160 h 943389"/>
                <a:gd name="connsiteX0" fmla="*/ 2264 w 701380"/>
                <a:gd name="connsiteY0" fmla="*/ 473155 h 971384"/>
                <a:gd name="connsiteX1" fmla="*/ 244606 w 701380"/>
                <a:gd name="connsiteY1" fmla="*/ 244 h 971384"/>
                <a:gd name="connsiteX2" fmla="*/ 701380 w 701380"/>
                <a:gd name="connsiteY2" fmla="*/ 473155 h 971384"/>
                <a:gd name="connsiteX3" fmla="*/ 317627 w 701380"/>
                <a:gd name="connsiteY3" fmla="*/ 958895 h 971384"/>
                <a:gd name="connsiteX4" fmla="*/ 2264 w 701380"/>
                <a:gd name="connsiteY4" fmla="*/ 473155 h 971384"/>
                <a:gd name="connsiteX0" fmla="*/ 542 w 699658"/>
                <a:gd name="connsiteY0" fmla="*/ 501660 h 999889"/>
                <a:gd name="connsiteX1" fmla="*/ 274513 w 699658"/>
                <a:gd name="connsiteY1" fmla="*/ 216 h 999889"/>
                <a:gd name="connsiteX2" fmla="*/ 699658 w 699658"/>
                <a:gd name="connsiteY2" fmla="*/ 501660 h 999889"/>
                <a:gd name="connsiteX3" fmla="*/ 315905 w 699658"/>
                <a:gd name="connsiteY3" fmla="*/ 987400 h 999889"/>
                <a:gd name="connsiteX4" fmla="*/ 542 w 699658"/>
                <a:gd name="connsiteY4" fmla="*/ 501660 h 999889"/>
                <a:gd name="connsiteX0" fmla="*/ 881 w 699997"/>
                <a:gd name="connsiteY0" fmla="*/ 478032 h 976261"/>
                <a:gd name="connsiteX1" fmla="*/ 265592 w 699997"/>
                <a:gd name="connsiteY1" fmla="*/ 240 h 976261"/>
                <a:gd name="connsiteX2" fmla="*/ 699997 w 699997"/>
                <a:gd name="connsiteY2" fmla="*/ 478032 h 976261"/>
                <a:gd name="connsiteX3" fmla="*/ 316244 w 699997"/>
                <a:gd name="connsiteY3" fmla="*/ 963772 h 976261"/>
                <a:gd name="connsiteX4" fmla="*/ 881 w 699997"/>
                <a:gd name="connsiteY4" fmla="*/ 478032 h 976261"/>
                <a:gd name="connsiteX0" fmla="*/ 881 w 717771"/>
                <a:gd name="connsiteY0" fmla="*/ 486744 h 981607"/>
                <a:gd name="connsiteX1" fmla="*/ 265592 w 717771"/>
                <a:gd name="connsiteY1" fmla="*/ 8952 h 981607"/>
                <a:gd name="connsiteX2" fmla="*/ 614412 w 717771"/>
                <a:gd name="connsiteY2" fmla="*/ 198144 h 981607"/>
                <a:gd name="connsiteX3" fmla="*/ 699997 w 717771"/>
                <a:gd name="connsiteY3" fmla="*/ 486744 h 981607"/>
                <a:gd name="connsiteX4" fmla="*/ 316244 w 717771"/>
                <a:gd name="connsiteY4" fmla="*/ 972484 h 981607"/>
                <a:gd name="connsiteX5" fmla="*/ 881 w 717771"/>
                <a:gd name="connsiteY5" fmla="*/ 486744 h 981607"/>
                <a:gd name="connsiteX0" fmla="*/ 291 w 712470"/>
                <a:gd name="connsiteY0" fmla="*/ 479026 h 973889"/>
                <a:gd name="connsiteX1" fmla="*/ 265002 w 712470"/>
                <a:gd name="connsiteY1" fmla="*/ 1234 h 973889"/>
                <a:gd name="connsiteX2" fmla="*/ 573684 w 712470"/>
                <a:gd name="connsiteY2" fmla="*/ 345195 h 973889"/>
                <a:gd name="connsiteX3" fmla="*/ 699407 w 712470"/>
                <a:gd name="connsiteY3" fmla="*/ 479026 h 973889"/>
                <a:gd name="connsiteX4" fmla="*/ 315654 w 712470"/>
                <a:gd name="connsiteY4" fmla="*/ 964766 h 973889"/>
                <a:gd name="connsiteX5" fmla="*/ 291 w 712470"/>
                <a:gd name="connsiteY5" fmla="*/ 479026 h 973889"/>
                <a:gd name="connsiteX0" fmla="*/ 377 w 712556"/>
                <a:gd name="connsiteY0" fmla="*/ 481215 h 976078"/>
                <a:gd name="connsiteX1" fmla="*/ 265088 w 712556"/>
                <a:gd name="connsiteY1" fmla="*/ 3423 h 976078"/>
                <a:gd name="connsiteX2" fmla="*/ 573770 w 712556"/>
                <a:gd name="connsiteY2" fmla="*/ 347384 h 976078"/>
                <a:gd name="connsiteX3" fmla="*/ 699493 w 712556"/>
                <a:gd name="connsiteY3" fmla="*/ 481215 h 976078"/>
                <a:gd name="connsiteX4" fmla="*/ 315740 w 712556"/>
                <a:gd name="connsiteY4" fmla="*/ 966955 h 976078"/>
                <a:gd name="connsiteX5" fmla="*/ 377 w 712556"/>
                <a:gd name="connsiteY5" fmla="*/ 481215 h 976078"/>
                <a:gd name="connsiteX0" fmla="*/ 377 w 759584"/>
                <a:gd name="connsiteY0" fmla="*/ 481215 h 967959"/>
                <a:gd name="connsiteX1" fmla="*/ 265088 w 759584"/>
                <a:gd name="connsiteY1" fmla="*/ 3423 h 967959"/>
                <a:gd name="connsiteX2" fmla="*/ 573770 w 759584"/>
                <a:gd name="connsiteY2" fmla="*/ 347384 h 967959"/>
                <a:gd name="connsiteX3" fmla="*/ 749863 w 759584"/>
                <a:gd name="connsiteY3" fmla="*/ 596407 h 967959"/>
                <a:gd name="connsiteX4" fmla="*/ 315740 w 759584"/>
                <a:gd name="connsiteY4" fmla="*/ 966955 h 967959"/>
                <a:gd name="connsiteX5" fmla="*/ 377 w 759584"/>
                <a:gd name="connsiteY5" fmla="*/ 481215 h 967959"/>
                <a:gd name="connsiteX0" fmla="*/ 377 w 759584"/>
                <a:gd name="connsiteY0" fmla="*/ 481215 h 981935"/>
                <a:gd name="connsiteX1" fmla="*/ 265088 w 759584"/>
                <a:gd name="connsiteY1" fmla="*/ 3423 h 981935"/>
                <a:gd name="connsiteX2" fmla="*/ 573770 w 759584"/>
                <a:gd name="connsiteY2" fmla="*/ 347384 h 981935"/>
                <a:gd name="connsiteX3" fmla="*/ 749863 w 759584"/>
                <a:gd name="connsiteY3" fmla="*/ 596407 h 981935"/>
                <a:gd name="connsiteX4" fmla="*/ 315740 w 759584"/>
                <a:gd name="connsiteY4" fmla="*/ 966955 h 981935"/>
                <a:gd name="connsiteX5" fmla="*/ 377 w 759584"/>
                <a:gd name="connsiteY5" fmla="*/ 481215 h 981935"/>
                <a:gd name="connsiteX0" fmla="*/ 9 w 759216"/>
                <a:gd name="connsiteY0" fmla="*/ 481207 h 975427"/>
                <a:gd name="connsiteX1" fmla="*/ 264720 w 759216"/>
                <a:gd name="connsiteY1" fmla="*/ 3415 h 975427"/>
                <a:gd name="connsiteX2" fmla="*/ 573402 w 759216"/>
                <a:gd name="connsiteY2" fmla="*/ 347376 h 975427"/>
                <a:gd name="connsiteX3" fmla="*/ 749495 w 759216"/>
                <a:gd name="connsiteY3" fmla="*/ 596399 h 975427"/>
                <a:gd name="connsiteX4" fmla="*/ 271987 w 759216"/>
                <a:gd name="connsiteY4" fmla="*/ 960191 h 975427"/>
                <a:gd name="connsiteX5" fmla="*/ 9 w 759216"/>
                <a:gd name="connsiteY5" fmla="*/ 481207 h 97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216" h="975427">
                  <a:moveTo>
                    <a:pt x="9" y="481207"/>
                  </a:moveTo>
                  <a:cubicBezTo>
                    <a:pt x="-1202" y="321744"/>
                    <a:pt x="126231" y="-38822"/>
                    <a:pt x="264720" y="3415"/>
                  </a:cubicBezTo>
                  <a:cubicBezTo>
                    <a:pt x="403209" y="45652"/>
                    <a:pt x="501001" y="267744"/>
                    <a:pt x="573402" y="347376"/>
                  </a:cubicBezTo>
                  <a:cubicBezTo>
                    <a:pt x="645803" y="427008"/>
                    <a:pt x="799190" y="467342"/>
                    <a:pt x="749495" y="596399"/>
                  </a:cubicBezTo>
                  <a:cubicBezTo>
                    <a:pt x="699800" y="725456"/>
                    <a:pt x="540094" y="1049093"/>
                    <a:pt x="271987" y="960191"/>
                  </a:cubicBezTo>
                  <a:cubicBezTo>
                    <a:pt x="3880" y="871289"/>
                    <a:pt x="1220" y="640670"/>
                    <a:pt x="9" y="481207"/>
                  </a:cubicBezTo>
                  <a:close/>
                </a:path>
              </a:pathLst>
            </a:custGeom>
            <a:grpFill/>
            <a:ln w="28575">
              <a:solidFill>
                <a:srgbClr val="6D4B99">
                  <a:alpha val="50000"/>
                </a:srgbClr>
              </a:solidFill>
            </a:ln>
          </p:spPr>
          <p:style>
            <a:lnRef idx="0">
              <a:schemeClr val="accent6"/>
            </a:lnRef>
            <a:fillRef idx="3">
              <a:schemeClr val="accent6"/>
            </a:fillRef>
            <a:effectRef idx="3">
              <a:schemeClr val="accent6"/>
            </a:effectRef>
            <a:fontRef idx="minor">
              <a:schemeClr val="lt1"/>
            </a:fontRef>
          </p:style>
          <p:txBody>
            <a:bodyPr rtlCol="0" anchor="ctr"/>
            <a:lstStyle/>
            <a:p>
              <a:pPr algn="ctr" defTabSz="914400"/>
              <a:endParaRPr lang="es-MX" dirty="0">
                <a:solidFill>
                  <a:prstClr val="white"/>
                </a:solidFill>
              </a:endParaRPr>
            </a:p>
          </p:txBody>
        </p:sp>
        <p:sp>
          <p:nvSpPr>
            <p:cNvPr id="71" name="70 Elipse"/>
            <p:cNvSpPr/>
            <p:nvPr userDrawn="1"/>
          </p:nvSpPr>
          <p:spPr>
            <a:xfrm rot="21446692">
              <a:off x="2512993" y="1575439"/>
              <a:ext cx="720000" cy="720000"/>
            </a:xfrm>
            <a:prstGeom prst="ellipse">
              <a:avLst/>
            </a:prstGeom>
            <a:grpFill/>
            <a:ln w="28575">
              <a:solidFill>
                <a:srgbClr val="6D4B99">
                  <a:alpha val="50000"/>
                </a:srgbClr>
              </a:solidFill>
            </a:ln>
          </p:spPr>
          <p:style>
            <a:lnRef idx="0">
              <a:schemeClr val="accent6"/>
            </a:lnRef>
            <a:fillRef idx="3">
              <a:schemeClr val="accent6"/>
            </a:fillRef>
            <a:effectRef idx="3">
              <a:schemeClr val="accent6"/>
            </a:effectRef>
            <a:fontRef idx="minor">
              <a:schemeClr val="lt1"/>
            </a:fontRef>
          </p:style>
          <p:txBody>
            <a:bodyPr rtlCol="0" anchor="ctr"/>
            <a:lstStyle/>
            <a:p>
              <a:pPr algn="ctr" defTabSz="914400"/>
              <a:endParaRPr lang="es-MX" dirty="0">
                <a:solidFill>
                  <a:prstClr val="white"/>
                </a:solidFill>
              </a:endParaRPr>
            </a:p>
          </p:txBody>
        </p:sp>
        <p:sp>
          <p:nvSpPr>
            <p:cNvPr id="74" name="73 Elipse"/>
            <p:cNvSpPr/>
            <p:nvPr userDrawn="1"/>
          </p:nvSpPr>
          <p:spPr>
            <a:xfrm rot="21446692">
              <a:off x="1995365" y="2152648"/>
              <a:ext cx="540000" cy="540000"/>
            </a:xfrm>
            <a:prstGeom prst="ellipse">
              <a:avLst/>
            </a:prstGeom>
            <a:grpFill/>
            <a:ln w="28575">
              <a:solidFill>
                <a:srgbClr val="6D4B99">
                  <a:alpha val="50000"/>
                </a:srgbClr>
              </a:solidFill>
            </a:ln>
          </p:spPr>
          <p:style>
            <a:lnRef idx="0">
              <a:schemeClr val="accent6"/>
            </a:lnRef>
            <a:fillRef idx="3">
              <a:schemeClr val="accent6"/>
            </a:fillRef>
            <a:effectRef idx="3">
              <a:schemeClr val="accent6"/>
            </a:effectRef>
            <a:fontRef idx="minor">
              <a:schemeClr val="lt1"/>
            </a:fontRef>
          </p:style>
          <p:txBody>
            <a:bodyPr rtlCol="0" anchor="ctr"/>
            <a:lstStyle/>
            <a:p>
              <a:pPr algn="ctr" defTabSz="914400"/>
              <a:endParaRPr lang="es-MX" dirty="0">
                <a:solidFill>
                  <a:prstClr val="white"/>
                </a:solidFill>
              </a:endParaRPr>
            </a:p>
          </p:txBody>
        </p:sp>
        <p:sp>
          <p:nvSpPr>
            <p:cNvPr id="75" name="27 Rectángulo"/>
            <p:cNvSpPr/>
            <p:nvPr userDrawn="1"/>
          </p:nvSpPr>
          <p:spPr>
            <a:xfrm rot="21446692">
              <a:off x="1700546" y="3201648"/>
              <a:ext cx="611060" cy="411370"/>
            </a:xfrm>
            <a:custGeom>
              <a:avLst/>
              <a:gdLst>
                <a:gd name="connsiteX0" fmla="*/ 0 w 792088"/>
                <a:gd name="connsiteY0" fmla="*/ 0 h 576064"/>
                <a:gd name="connsiteX1" fmla="*/ 792088 w 792088"/>
                <a:gd name="connsiteY1" fmla="*/ 0 h 576064"/>
                <a:gd name="connsiteX2" fmla="*/ 792088 w 792088"/>
                <a:gd name="connsiteY2" fmla="*/ 576064 h 576064"/>
                <a:gd name="connsiteX3" fmla="*/ 0 w 792088"/>
                <a:gd name="connsiteY3" fmla="*/ 576064 h 576064"/>
                <a:gd name="connsiteX4" fmla="*/ 0 w 792088"/>
                <a:gd name="connsiteY4" fmla="*/ 0 h 576064"/>
                <a:gd name="connsiteX0" fmla="*/ 0 w 792088"/>
                <a:gd name="connsiteY0" fmla="*/ 0 h 576064"/>
                <a:gd name="connsiteX1" fmla="*/ 792088 w 792088"/>
                <a:gd name="connsiteY1" fmla="*/ 0 h 576064"/>
                <a:gd name="connsiteX2" fmla="*/ 325363 w 792088"/>
                <a:gd name="connsiteY2" fmla="*/ 380802 h 576064"/>
                <a:gd name="connsiteX3" fmla="*/ 0 w 792088"/>
                <a:gd name="connsiteY3" fmla="*/ 576064 h 576064"/>
                <a:gd name="connsiteX4" fmla="*/ 0 w 792088"/>
                <a:gd name="connsiteY4" fmla="*/ 0 h 576064"/>
                <a:gd name="connsiteX0" fmla="*/ 0 w 792088"/>
                <a:gd name="connsiteY0" fmla="*/ 0 h 590352"/>
                <a:gd name="connsiteX1" fmla="*/ 792088 w 792088"/>
                <a:gd name="connsiteY1" fmla="*/ 0 h 590352"/>
                <a:gd name="connsiteX2" fmla="*/ 563488 w 792088"/>
                <a:gd name="connsiteY2" fmla="*/ 590352 h 590352"/>
                <a:gd name="connsiteX3" fmla="*/ 0 w 792088"/>
                <a:gd name="connsiteY3" fmla="*/ 576064 h 590352"/>
                <a:gd name="connsiteX4" fmla="*/ 0 w 792088"/>
                <a:gd name="connsiteY4" fmla="*/ 0 h 590352"/>
                <a:gd name="connsiteX0" fmla="*/ 0 w 563488"/>
                <a:gd name="connsiteY0" fmla="*/ 0 h 590352"/>
                <a:gd name="connsiteX1" fmla="*/ 434901 w 563488"/>
                <a:gd name="connsiteY1" fmla="*/ 0 h 590352"/>
                <a:gd name="connsiteX2" fmla="*/ 563488 w 563488"/>
                <a:gd name="connsiteY2" fmla="*/ 590352 h 590352"/>
                <a:gd name="connsiteX3" fmla="*/ 0 w 563488"/>
                <a:gd name="connsiteY3" fmla="*/ 576064 h 590352"/>
                <a:gd name="connsiteX4" fmla="*/ 0 w 563488"/>
                <a:gd name="connsiteY4" fmla="*/ 0 h 590352"/>
                <a:gd name="connsiteX0" fmla="*/ 0 w 834951"/>
                <a:gd name="connsiteY0" fmla="*/ 0 h 590352"/>
                <a:gd name="connsiteX1" fmla="*/ 834951 w 834951"/>
                <a:gd name="connsiteY1" fmla="*/ 33337 h 590352"/>
                <a:gd name="connsiteX2" fmla="*/ 563488 w 834951"/>
                <a:gd name="connsiteY2" fmla="*/ 590352 h 590352"/>
                <a:gd name="connsiteX3" fmla="*/ 0 w 834951"/>
                <a:gd name="connsiteY3" fmla="*/ 576064 h 590352"/>
                <a:gd name="connsiteX4" fmla="*/ 0 w 834951"/>
                <a:gd name="connsiteY4" fmla="*/ 0 h 590352"/>
                <a:gd name="connsiteX0" fmla="*/ 0 w 834951"/>
                <a:gd name="connsiteY0" fmla="*/ 0 h 590352"/>
                <a:gd name="connsiteX1" fmla="*/ 834951 w 834951"/>
                <a:gd name="connsiteY1" fmla="*/ 33337 h 590352"/>
                <a:gd name="connsiteX2" fmla="*/ 563488 w 834951"/>
                <a:gd name="connsiteY2" fmla="*/ 590352 h 590352"/>
                <a:gd name="connsiteX3" fmla="*/ 0 w 834951"/>
                <a:gd name="connsiteY3" fmla="*/ 576064 h 590352"/>
                <a:gd name="connsiteX4" fmla="*/ 0 w 834951"/>
                <a:gd name="connsiteY4" fmla="*/ 0 h 590352"/>
                <a:gd name="connsiteX0" fmla="*/ 0 w 834951"/>
                <a:gd name="connsiteY0" fmla="*/ 0 h 590352"/>
                <a:gd name="connsiteX1" fmla="*/ 834951 w 834951"/>
                <a:gd name="connsiteY1" fmla="*/ 33337 h 590352"/>
                <a:gd name="connsiteX2" fmla="*/ 563488 w 834951"/>
                <a:gd name="connsiteY2" fmla="*/ 590352 h 590352"/>
                <a:gd name="connsiteX3" fmla="*/ 0 w 834951"/>
                <a:gd name="connsiteY3" fmla="*/ 576064 h 590352"/>
                <a:gd name="connsiteX4" fmla="*/ 0 w 834951"/>
                <a:gd name="connsiteY4" fmla="*/ 0 h 590352"/>
                <a:gd name="connsiteX0" fmla="*/ 4762 w 834951"/>
                <a:gd name="connsiteY0" fmla="*/ 9526 h 557015"/>
                <a:gd name="connsiteX1" fmla="*/ 834951 w 834951"/>
                <a:gd name="connsiteY1" fmla="*/ 0 h 557015"/>
                <a:gd name="connsiteX2" fmla="*/ 563488 w 834951"/>
                <a:gd name="connsiteY2" fmla="*/ 557015 h 557015"/>
                <a:gd name="connsiteX3" fmla="*/ 0 w 834951"/>
                <a:gd name="connsiteY3" fmla="*/ 542727 h 557015"/>
                <a:gd name="connsiteX4" fmla="*/ 4762 w 834951"/>
                <a:gd name="connsiteY4" fmla="*/ 9526 h 557015"/>
                <a:gd name="connsiteX0" fmla="*/ 4762 w 834951"/>
                <a:gd name="connsiteY0" fmla="*/ 28576 h 557015"/>
                <a:gd name="connsiteX1" fmla="*/ 834951 w 834951"/>
                <a:gd name="connsiteY1" fmla="*/ 0 h 557015"/>
                <a:gd name="connsiteX2" fmla="*/ 563488 w 834951"/>
                <a:gd name="connsiteY2" fmla="*/ 557015 h 557015"/>
                <a:gd name="connsiteX3" fmla="*/ 0 w 834951"/>
                <a:gd name="connsiteY3" fmla="*/ 542727 h 557015"/>
                <a:gd name="connsiteX4" fmla="*/ 4762 w 834951"/>
                <a:gd name="connsiteY4" fmla="*/ 28576 h 557015"/>
                <a:gd name="connsiteX0" fmla="*/ 458 w 835409"/>
                <a:gd name="connsiteY0" fmla="*/ 9526 h 557015"/>
                <a:gd name="connsiteX1" fmla="*/ 835409 w 835409"/>
                <a:gd name="connsiteY1" fmla="*/ 0 h 557015"/>
                <a:gd name="connsiteX2" fmla="*/ 563946 w 835409"/>
                <a:gd name="connsiteY2" fmla="*/ 557015 h 557015"/>
                <a:gd name="connsiteX3" fmla="*/ 458 w 835409"/>
                <a:gd name="connsiteY3" fmla="*/ 542727 h 557015"/>
                <a:gd name="connsiteX4" fmla="*/ 458 w 835409"/>
                <a:gd name="connsiteY4" fmla="*/ 9526 h 557015"/>
                <a:gd name="connsiteX0" fmla="*/ 458 w 835409"/>
                <a:gd name="connsiteY0" fmla="*/ 9526 h 557015"/>
                <a:gd name="connsiteX1" fmla="*/ 835409 w 835409"/>
                <a:gd name="connsiteY1" fmla="*/ 0 h 557015"/>
                <a:gd name="connsiteX2" fmla="*/ 563946 w 835409"/>
                <a:gd name="connsiteY2" fmla="*/ 557015 h 557015"/>
                <a:gd name="connsiteX3" fmla="*/ 458 w 835409"/>
                <a:gd name="connsiteY3" fmla="*/ 542727 h 557015"/>
                <a:gd name="connsiteX4" fmla="*/ 458 w 835409"/>
                <a:gd name="connsiteY4" fmla="*/ 9526 h 557015"/>
                <a:gd name="connsiteX0" fmla="*/ 458 w 835409"/>
                <a:gd name="connsiteY0" fmla="*/ 9526 h 557015"/>
                <a:gd name="connsiteX1" fmla="*/ 835409 w 835409"/>
                <a:gd name="connsiteY1" fmla="*/ 0 h 557015"/>
                <a:gd name="connsiteX2" fmla="*/ 563946 w 835409"/>
                <a:gd name="connsiteY2" fmla="*/ 557015 h 557015"/>
                <a:gd name="connsiteX3" fmla="*/ 458 w 835409"/>
                <a:gd name="connsiteY3" fmla="*/ 542727 h 557015"/>
                <a:gd name="connsiteX4" fmla="*/ 458 w 835409"/>
                <a:gd name="connsiteY4" fmla="*/ 9526 h 557015"/>
                <a:gd name="connsiteX0" fmla="*/ 458 w 835409"/>
                <a:gd name="connsiteY0" fmla="*/ 9526 h 557015"/>
                <a:gd name="connsiteX1" fmla="*/ 835409 w 835409"/>
                <a:gd name="connsiteY1" fmla="*/ 0 h 557015"/>
                <a:gd name="connsiteX2" fmla="*/ 563946 w 835409"/>
                <a:gd name="connsiteY2" fmla="*/ 557015 h 557015"/>
                <a:gd name="connsiteX3" fmla="*/ 458 w 835409"/>
                <a:gd name="connsiteY3" fmla="*/ 542727 h 557015"/>
                <a:gd name="connsiteX4" fmla="*/ 458 w 835409"/>
                <a:gd name="connsiteY4" fmla="*/ 9526 h 557015"/>
                <a:gd name="connsiteX0" fmla="*/ 458 w 835409"/>
                <a:gd name="connsiteY0" fmla="*/ 9526 h 557015"/>
                <a:gd name="connsiteX1" fmla="*/ 835409 w 835409"/>
                <a:gd name="connsiteY1" fmla="*/ 0 h 557015"/>
                <a:gd name="connsiteX2" fmla="*/ 563946 w 835409"/>
                <a:gd name="connsiteY2" fmla="*/ 557015 h 557015"/>
                <a:gd name="connsiteX3" fmla="*/ 458 w 835409"/>
                <a:gd name="connsiteY3" fmla="*/ 542727 h 557015"/>
                <a:gd name="connsiteX4" fmla="*/ 458 w 835409"/>
                <a:gd name="connsiteY4" fmla="*/ 9526 h 557015"/>
                <a:gd name="connsiteX0" fmla="*/ 458 w 835409"/>
                <a:gd name="connsiteY0" fmla="*/ 9526 h 557015"/>
                <a:gd name="connsiteX1" fmla="*/ 835409 w 835409"/>
                <a:gd name="connsiteY1" fmla="*/ 0 h 557015"/>
                <a:gd name="connsiteX2" fmla="*/ 563946 w 835409"/>
                <a:gd name="connsiteY2" fmla="*/ 557015 h 557015"/>
                <a:gd name="connsiteX3" fmla="*/ 458 w 835409"/>
                <a:gd name="connsiteY3" fmla="*/ 542727 h 557015"/>
                <a:gd name="connsiteX4" fmla="*/ 458 w 835409"/>
                <a:gd name="connsiteY4" fmla="*/ 9526 h 557015"/>
                <a:gd name="connsiteX0" fmla="*/ 458 w 835409"/>
                <a:gd name="connsiteY0" fmla="*/ 9526 h 557015"/>
                <a:gd name="connsiteX1" fmla="*/ 835409 w 835409"/>
                <a:gd name="connsiteY1" fmla="*/ 0 h 557015"/>
                <a:gd name="connsiteX2" fmla="*/ 563946 w 835409"/>
                <a:gd name="connsiteY2" fmla="*/ 557015 h 557015"/>
                <a:gd name="connsiteX3" fmla="*/ 458 w 835409"/>
                <a:gd name="connsiteY3" fmla="*/ 542727 h 557015"/>
                <a:gd name="connsiteX4" fmla="*/ 458 w 835409"/>
                <a:gd name="connsiteY4" fmla="*/ 9526 h 557015"/>
                <a:gd name="connsiteX0" fmla="*/ 458 w 835409"/>
                <a:gd name="connsiteY0" fmla="*/ 9526 h 547490"/>
                <a:gd name="connsiteX1" fmla="*/ 835409 w 835409"/>
                <a:gd name="connsiteY1" fmla="*/ 0 h 547490"/>
                <a:gd name="connsiteX2" fmla="*/ 535371 w 835409"/>
                <a:gd name="connsiteY2" fmla="*/ 547490 h 547490"/>
                <a:gd name="connsiteX3" fmla="*/ 458 w 835409"/>
                <a:gd name="connsiteY3" fmla="*/ 542727 h 547490"/>
                <a:gd name="connsiteX4" fmla="*/ 458 w 835409"/>
                <a:gd name="connsiteY4" fmla="*/ 9526 h 547490"/>
                <a:gd name="connsiteX0" fmla="*/ 458 w 835409"/>
                <a:gd name="connsiteY0" fmla="*/ 10014 h 547978"/>
                <a:gd name="connsiteX1" fmla="*/ 835409 w 835409"/>
                <a:gd name="connsiteY1" fmla="*/ 488 h 547978"/>
                <a:gd name="connsiteX2" fmla="*/ 535371 w 835409"/>
                <a:gd name="connsiteY2" fmla="*/ 547978 h 547978"/>
                <a:gd name="connsiteX3" fmla="*/ 458 w 835409"/>
                <a:gd name="connsiteY3" fmla="*/ 543215 h 547978"/>
                <a:gd name="connsiteX4" fmla="*/ 458 w 835409"/>
                <a:gd name="connsiteY4" fmla="*/ 10014 h 547978"/>
                <a:gd name="connsiteX0" fmla="*/ 458 w 835558"/>
                <a:gd name="connsiteY0" fmla="*/ 9526 h 547490"/>
                <a:gd name="connsiteX1" fmla="*/ 835409 w 835558"/>
                <a:gd name="connsiteY1" fmla="*/ 0 h 547490"/>
                <a:gd name="connsiteX2" fmla="*/ 535371 w 835558"/>
                <a:gd name="connsiteY2" fmla="*/ 547490 h 547490"/>
                <a:gd name="connsiteX3" fmla="*/ 458 w 835558"/>
                <a:gd name="connsiteY3" fmla="*/ 542727 h 547490"/>
                <a:gd name="connsiteX4" fmla="*/ 458 w 835558"/>
                <a:gd name="connsiteY4" fmla="*/ 9526 h 547490"/>
                <a:gd name="connsiteX0" fmla="*/ 458 w 838755"/>
                <a:gd name="connsiteY0" fmla="*/ 9526 h 554160"/>
                <a:gd name="connsiteX1" fmla="*/ 835409 w 838755"/>
                <a:gd name="connsiteY1" fmla="*/ 0 h 554160"/>
                <a:gd name="connsiteX2" fmla="*/ 802249 w 838755"/>
                <a:gd name="connsiteY2" fmla="*/ 554160 h 554160"/>
                <a:gd name="connsiteX3" fmla="*/ 458 w 838755"/>
                <a:gd name="connsiteY3" fmla="*/ 542727 h 554160"/>
                <a:gd name="connsiteX4" fmla="*/ 458 w 838755"/>
                <a:gd name="connsiteY4" fmla="*/ 9526 h 554160"/>
                <a:gd name="connsiteX0" fmla="*/ 62 w 864067"/>
                <a:gd name="connsiteY0" fmla="*/ 0 h 572291"/>
                <a:gd name="connsiteX1" fmla="*/ 860721 w 864067"/>
                <a:gd name="connsiteY1" fmla="*/ 18131 h 572291"/>
                <a:gd name="connsiteX2" fmla="*/ 827561 w 864067"/>
                <a:gd name="connsiteY2" fmla="*/ 572291 h 572291"/>
                <a:gd name="connsiteX3" fmla="*/ 25770 w 864067"/>
                <a:gd name="connsiteY3" fmla="*/ 560858 h 572291"/>
                <a:gd name="connsiteX4" fmla="*/ 62 w 864067"/>
                <a:gd name="connsiteY4" fmla="*/ 0 h 572291"/>
                <a:gd name="connsiteX0" fmla="*/ 7 w 864012"/>
                <a:gd name="connsiteY0" fmla="*/ 0 h 572291"/>
                <a:gd name="connsiteX1" fmla="*/ 860666 w 864012"/>
                <a:gd name="connsiteY1" fmla="*/ 18131 h 572291"/>
                <a:gd name="connsiteX2" fmla="*/ 827506 w 864012"/>
                <a:gd name="connsiteY2" fmla="*/ 572291 h 572291"/>
                <a:gd name="connsiteX3" fmla="*/ 305135 w 864012"/>
                <a:gd name="connsiteY3" fmla="*/ 493542 h 572291"/>
                <a:gd name="connsiteX4" fmla="*/ 7 w 864012"/>
                <a:gd name="connsiteY4" fmla="*/ 0 h 572291"/>
                <a:gd name="connsiteX0" fmla="*/ 7 w 864012"/>
                <a:gd name="connsiteY0" fmla="*/ 0 h 572291"/>
                <a:gd name="connsiteX1" fmla="*/ 860666 w 864012"/>
                <a:gd name="connsiteY1" fmla="*/ 18131 h 572291"/>
                <a:gd name="connsiteX2" fmla="*/ 827506 w 864012"/>
                <a:gd name="connsiteY2" fmla="*/ 572291 h 572291"/>
                <a:gd name="connsiteX3" fmla="*/ 295706 w 864012"/>
                <a:gd name="connsiteY3" fmla="*/ 552816 h 572291"/>
                <a:gd name="connsiteX4" fmla="*/ 7 w 864012"/>
                <a:gd name="connsiteY4" fmla="*/ 0 h 572291"/>
                <a:gd name="connsiteX0" fmla="*/ 0 w 864005"/>
                <a:gd name="connsiteY0" fmla="*/ 0 h 572291"/>
                <a:gd name="connsiteX1" fmla="*/ 860659 w 864005"/>
                <a:gd name="connsiteY1" fmla="*/ 18131 h 572291"/>
                <a:gd name="connsiteX2" fmla="*/ 827499 w 864005"/>
                <a:gd name="connsiteY2" fmla="*/ 572291 h 572291"/>
                <a:gd name="connsiteX3" fmla="*/ 295699 w 864005"/>
                <a:gd name="connsiteY3" fmla="*/ 552816 h 572291"/>
                <a:gd name="connsiteX4" fmla="*/ 0 w 864005"/>
                <a:gd name="connsiteY4" fmla="*/ 0 h 572291"/>
                <a:gd name="connsiteX0" fmla="*/ 0 w 864005"/>
                <a:gd name="connsiteY0" fmla="*/ 0 h 572291"/>
                <a:gd name="connsiteX1" fmla="*/ 860659 w 864005"/>
                <a:gd name="connsiteY1" fmla="*/ 18131 h 572291"/>
                <a:gd name="connsiteX2" fmla="*/ 827499 w 864005"/>
                <a:gd name="connsiteY2" fmla="*/ 572291 h 572291"/>
                <a:gd name="connsiteX3" fmla="*/ 295699 w 864005"/>
                <a:gd name="connsiteY3" fmla="*/ 552816 h 572291"/>
                <a:gd name="connsiteX4" fmla="*/ 0 w 864005"/>
                <a:gd name="connsiteY4" fmla="*/ 0 h 572291"/>
                <a:gd name="connsiteX0" fmla="*/ 0 w 864005"/>
                <a:gd name="connsiteY0" fmla="*/ 0 h 572291"/>
                <a:gd name="connsiteX1" fmla="*/ 860659 w 864005"/>
                <a:gd name="connsiteY1" fmla="*/ 18131 h 572291"/>
                <a:gd name="connsiteX2" fmla="*/ 827499 w 864005"/>
                <a:gd name="connsiteY2" fmla="*/ 572291 h 572291"/>
                <a:gd name="connsiteX3" fmla="*/ 295699 w 864005"/>
                <a:gd name="connsiteY3" fmla="*/ 552816 h 572291"/>
                <a:gd name="connsiteX4" fmla="*/ 0 w 864005"/>
                <a:gd name="connsiteY4" fmla="*/ 0 h 572291"/>
                <a:gd name="connsiteX0" fmla="*/ 0 w 864005"/>
                <a:gd name="connsiteY0" fmla="*/ 0 h 572291"/>
                <a:gd name="connsiteX1" fmla="*/ 860659 w 864005"/>
                <a:gd name="connsiteY1" fmla="*/ 18131 h 572291"/>
                <a:gd name="connsiteX2" fmla="*/ 827499 w 864005"/>
                <a:gd name="connsiteY2" fmla="*/ 572291 h 572291"/>
                <a:gd name="connsiteX3" fmla="*/ 295699 w 864005"/>
                <a:gd name="connsiteY3" fmla="*/ 552816 h 572291"/>
                <a:gd name="connsiteX4" fmla="*/ 0 w 864005"/>
                <a:gd name="connsiteY4" fmla="*/ 0 h 5722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05" h="572291">
                  <a:moveTo>
                    <a:pt x="0" y="0"/>
                  </a:moveTo>
                  <a:lnTo>
                    <a:pt x="860659" y="18131"/>
                  </a:lnTo>
                  <a:cubicBezTo>
                    <a:pt x="868093" y="210621"/>
                    <a:pt x="865600" y="315181"/>
                    <a:pt x="827499" y="572291"/>
                  </a:cubicBezTo>
                  <a:lnTo>
                    <a:pt x="295699" y="552816"/>
                  </a:lnTo>
                  <a:cubicBezTo>
                    <a:pt x="297286" y="375082"/>
                    <a:pt x="206836" y="40978"/>
                    <a:pt x="0" y="0"/>
                  </a:cubicBezTo>
                  <a:close/>
                </a:path>
              </a:pathLst>
            </a:custGeom>
            <a:grpFill/>
            <a:ln w="28575">
              <a:solidFill>
                <a:srgbClr val="6D4B99">
                  <a:alpha val="50000"/>
                </a:srgbClr>
              </a:solidFill>
            </a:ln>
            <a:effectLst/>
          </p:spPr>
          <p:style>
            <a:lnRef idx="0">
              <a:schemeClr val="accent6"/>
            </a:lnRef>
            <a:fillRef idx="3">
              <a:schemeClr val="accent6"/>
            </a:fillRef>
            <a:effectRef idx="3">
              <a:schemeClr val="accent6"/>
            </a:effectRef>
            <a:fontRef idx="minor">
              <a:schemeClr val="lt1"/>
            </a:fontRef>
          </p:style>
          <p:txBody>
            <a:bodyPr rtlCol="0" anchor="ctr"/>
            <a:lstStyle/>
            <a:p>
              <a:pPr algn="ctr" defTabSz="914400"/>
              <a:endParaRPr lang="es-MX" dirty="0">
                <a:solidFill>
                  <a:prstClr val="white"/>
                </a:solidFill>
              </a:endParaRPr>
            </a:p>
          </p:txBody>
        </p:sp>
        <p:sp>
          <p:nvSpPr>
            <p:cNvPr id="76" name="75 Elipse"/>
            <p:cNvSpPr/>
            <p:nvPr userDrawn="1"/>
          </p:nvSpPr>
          <p:spPr>
            <a:xfrm rot="21446692">
              <a:off x="1642171" y="2733959"/>
              <a:ext cx="414720" cy="414720"/>
            </a:xfrm>
            <a:prstGeom prst="ellipse">
              <a:avLst/>
            </a:prstGeom>
            <a:grpFill/>
            <a:ln w="28575">
              <a:solidFill>
                <a:srgbClr val="6D4B99">
                  <a:alpha val="50000"/>
                </a:srgbClr>
              </a:solidFill>
            </a:ln>
          </p:spPr>
          <p:style>
            <a:lnRef idx="0">
              <a:schemeClr val="accent6"/>
            </a:lnRef>
            <a:fillRef idx="3">
              <a:schemeClr val="accent6"/>
            </a:fillRef>
            <a:effectRef idx="3">
              <a:schemeClr val="accent6"/>
            </a:effectRef>
            <a:fontRef idx="minor">
              <a:schemeClr val="lt1"/>
            </a:fontRef>
          </p:style>
          <p:txBody>
            <a:bodyPr rtlCol="0" anchor="ctr"/>
            <a:lstStyle/>
            <a:p>
              <a:pPr algn="ctr" defTabSz="914400"/>
              <a:endParaRPr lang="es-MX" dirty="0">
                <a:solidFill>
                  <a:prstClr val="white"/>
                </a:solidFill>
              </a:endParaRPr>
            </a:p>
          </p:txBody>
        </p:sp>
        <p:sp>
          <p:nvSpPr>
            <p:cNvPr id="72" name="26 Rectángulo"/>
            <p:cNvSpPr/>
            <p:nvPr userDrawn="1"/>
          </p:nvSpPr>
          <p:spPr>
            <a:xfrm rot="21446692">
              <a:off x="1917930" y="2747922"/>
              <a:ext cx="882706" cy="1343310"/>
            </a:xfrm>
            <a:custGeom>
              <a:avLst/>
              <a:gdLst>
                <a:gd name="connsiteX0" fmla="*/ 0 w 1069117"/>
                <a:gd name="connsiteY0" fmla="*/ 0 h 2255291"/>
                <a:gd name="connsiteX1" fmla="*/ 1069117 w 1069117"/>
                <a:gd name="connsiteY1" fmla="*/ 0 h 2255291"/>
                <a:gd name="connsiteX2" fmla="*/ 1069117 w 1069117"/>
                <a:gd name="connsiteY2" fmla="*/ 2255291 h 2255291"/>
                <a:gd name="connsiteX3" fmla="*/ 0 w 1069117"/>
                <a:gd name="connsiteY3" fmla="*/ 2255291 h 2255291"/>
                <a:gd name="connsiteX4" fmla="*/ 0 w 1069117"/>
                <a:gd name="connsiteY4" fmla="*/ 0 h 2255291"/>
                <a:gd name="connsiteX0" fmla="*/ 0 w 1069117"/>
                <a:gd name="connsiteY0" fmla="*/ 4763 h 2260054"/>
                <a:gd name="connsiteX1" fmla="*/ 907192 w 1069117"/>
                <a:gd name="connsiteY1" fmla="*/ 0 h 2260054"/>
                <a:gd name="connsiteX2" fmla="*/ 1069117 w 1069117"/>
                <a:gd name="connsiteY2" fmla="*/ 2260054 h 2260054"/>
                <a:gd name="connsiteX3" fmla="*/ 0 w 1069117"/>
                <a:gd name="connsiteY3" fmla="*/ 2260054 h 2260054"/>
                <a:gd name="connsiteX4" fmla="*/ 0 w 1069117"/>
                <a:gd name="connsiteY4" fmla="*/ 4763 h 2260054"/>
                <a:gd name="connsiteX0" fmla="*/ 0 w 1069117"/>
                <a:gd name="connsiteY0" fmla="*/ 14288 h 2269579"/>
                <a:gd name="connsiteX1" fmla="*/ 807179 w 1069117"/>
                <a:gd name="connsiteY1" fmla="*/ 0 h 2269579"/>
                <a:gd name="connsiteX2" fmla="*/ 1069117 w 1069117"/>
                <a:gd name="connsiteY2" fmla="*/ 2269579 h 2269579"/>
                <a:gd name="connsiteX3" fmla="*/ 0 w 1069117"/>
                <a:gd name="connsiteY3" fmla="*/ 2269579 h 2269579"/>
                <a:gd name="connsiteX4" fmla="*/ 0 w 1069117"/>
                <a:gd name="connsiteY4" fmla="*/ 14288 h 2269579"/>
                <a:gd name="connsiteX0" fmla="*/ 0 w 1069117"/>
                <a:gd name="connsiteY0" fmla="*/ 9525 h 2264816"/>
                <a:gd name="connsiteX1" fmla="*/ 916717 w 1069117"/>
                <a:gd name="connsiteY1" fmla="*/ 0 h 2264816"/>
                <a:gd name="connsiteX2" fmla="*/ 1069117 w 1069117"/>
                <a:gd name="connsiteY2" fmla="*/ 2264816 h 2264816"/>
                <a:gd name="connsiteX3" fmla="*/ 0 w 1069117"/>
                <a:gd name="connsiteY3" fmla="*/ 2264816 h 2264816"/>
                <a:gd name="connsiteX4" fmla="*/ 0 w 1069117"/>
                <a:gd name="connsiteY4" fmla="*/ 9525 h 2264816"/>
                <a:gd name="connsiteX0" fmla="*/ 0 w 1121505"/>
                <a:gd name="connsiteY0" fmla="*/ 4763 h 2264816"/>
                <a:gd name="connsiteX1" fmla="*/ 969105 w 1121505"/>
                <a:gd name="connsiteY1" fmla="*/ 0 h 2264816"/>
                <a:gd name="connsiteX2" fmla="*/ 1121505 w 1121505"/>
                <a:gd name="connsiteY2" fmla="*/ 2264816 h 2264816"/>
                <a:gd name="connsiteX3" fmla="*/ 52388 w 1121505"/>
                <a:gd name="connsiteY3" fmla="*/ 2264816 h 2264816"/>
                <a:gd name="connsiteX4" fmla="*/ 0 w 1121505"/>
                <a:gd name="connsiteY4" fmla="*/ 4763 h 2264816"/>
                <a:gd name="connsiteX0" fmla="*/ 0 w 1121505"/>
                <a:gd name="connsiteY0" fmla="*/ 4763 h 2264816"/>
                <a:gd name="connsiteX1" fmla="*/ 969105 w 1121505"/>
                <a:gd name="connsiteY1" fmla="*/ 0 h 2264816"/>
                <a:gd name="connsiteX2" fmla="*/ 1121505 w 1121505"/>
                <a:gd name="connsiteY2" fmla="*/ 2264816 h 2264816"/>
                <a:gd name="connsiteX3" fmla="*/ 52388 w 1121505"/>
                <a:gd name="connsiteY3" fmla="*/ 2264816 h 2264816"/>
                <a:gd name="connsiteX4" fmla="*/ 18877 w 1121505"/>
                <a:gd name="connsiteY4" fmla="*/ 508049 h 2264816"/>
                <a:gd name="connsiteX5" fmla="*/ 0 w 1121505"/>
                <a:gd name="connsiteY5" fmla="*/ 4763 h 2264816"/>
                <a:gd name="connsiteX0" fmla="*/ 71611 w 1193116"/>
                <a:gd name="connsiteY0" fmla="*/ 4763 h 2264816"/>
                <a:gd name="connsiteX1" fmla="*/ 1040716 w 1193116"/>
                <a:gd name="connsiteY1" fmla="*/ 0 h 2264816"/>
                <a:gd name="connsiteX2" fmla="*/ 1193116 w 1193116"/>
                <a:gd name="connsiteY2" fmla="*/ 2264816 h 2264816"/>
                <a:gd name="connsiteX3" fmla="*/ 123999 w 1193116"/>
                <a:gd name="connsiteY3" fmla="*/ 2264816 h 2264816"/>
                <a:gd name="connsiteX4" fmla="*/ 0 w 1193116"/>
                <a:gd name="connsiteY4" fmla="*/ 355649 h 2264816"/>
                <a:gd name="connsiteX5" fmla="*/ 71611 w 1193116"/>
                <a:gd name="connsiteY5" fmla="*/ 4763 h 2264816"/>
                <a:gd name="connsiteX0" fmla="*/ 71611 w 1193116"/>
                <a:gd name="connsiteY0" fmla="*/ 4763 h 2264816"/>
                <a:gd name="connsiteX1" fmla="*/ 1040716 w 1193116"/>
                <a:gd name="connsiteY1" fmla="*/ 0 h 2264816"/>
                <a:gd name="connsiteX2" fmla="*/ 1193116 w 1193116"/>
                <a:gd name="connsiteY2" fmla="*/ 2264816 h 2264816"/>
                <a:gd name="connsiteX3" fmla="*/ 123999 w 1193116"/>
                <a:gd name="connsiteY3" fmla="*/ 2264816 h 2264816"/>
                <a:gd name="connsiteX4" fmla="*/ 47626 w 1193116"/>
                <a:gd name="connsiteY4" fmla="*/ 1136699 h 2264816"/>
                <a:gd name="connsiteX5" fmla="*/ 0 w 1193116"/>
                <a:gd name="connsiteY5" fmla="*/ 355649 h 2264816"/>
                <a:gd name="connsiteX6" fmla="*/ 71611 w 1193116"/>
                <a:gd name="connsiteY6" fmla="*/ 4763 h 2264816"/>
                <a:gd name="connsiteX0" fmla="*/ 90660 w 1212165"/>
                <a:gd name="connsiteY0" fmla="*/ 4763 h 2264816"/>
                <a:gd name="connsiteX1" fmla="*/ 1059765 w 1212165"/>
                <a:gd name="connsiteY1" fmla="*/ 0 h 2264816"/>
                <a:gd name="connsiteX2" fmla="*/ 1212165 w 1212165"/>
                <a:gd name="connsiteY2" fmla="*/ 2264816 h 2264816"/>
                <a:gd name="connsiteX3" fmla="*/ 143048 w 1212165"/>
                <a:gd name="connsiteY3" fmla="*/ 2264816 h 2264816"/>
                <a:gd name="connsiteX4" fmla="*/ 0 w 1212165"/>
                <a:gd name="connsiteY4" fmla="*/ 836661 h 2264816"/>
                <a:gd name="connsiteX5" fmla="*/ 19049 w 1212165"/>
                <a:gd name="connsiteY5" fmla="*/ 355649 h 2264816"/>
                <a:gd name="connsiteX6" fmla="*/ 90660 w 1212165"/>
                <a:gd name="connsiteY6" fmla="*/ 4763 h 2264816"/>
                <a:gd name="connsiteX0" fmla="*/ 90660 w 1212165"/>
                <a:gd name="connsiteY0" fmla="*/ 4763 h 2264816"/>
                <a:gd name="connsiteX1" fmla="*/ 1059765 w 1212165"/>
                <a:gd name="connsiteY1" fmla="*/ 0 h 2264816"/>
                <a:gd name="connsiteX2" fmla="*/ 1212165 w 1212165"/>
                <a:gd name="connsiteY2" fmla="*/ 2264816 h 2264816"/>
                <a:gd name="connsiteX3" fmla="*/ 471660 w 1212165"/>
                <a:gd name="connsiteY3" fmla="*/ 1555204 h 2264816"/>
                <a:gd name="connsiteX4" fmla="*/ 0 w 1212165"/>
                <a:gd name="connsiteY4" fmla="*/ 836661 h 2264816"/>
                <a:gd name="connsiteX5" fmla="*/ 19049 w 1212165"/>
                <a:gd name="connsiteY5" fmla="*/ 355649 h 2264816"/>
                <a:gd name="connsiteX6" fmla="*/ 90660 w 1212165"/>
                <a:gd name="connsiteY6" fmla="*/ 4763 h 2264816"/>
                <a:gd name="connsiteX0" fmla="*/ 90660 w 1212165"/>
                <a:gd name="connsiteY0" fmla="*/ 4763 h 2036216"/>
                <a:gd name="connsiteX1" fmla="*/ 1059765 w 1212165"/>
                <a:gd name="connsiteY1" fmla="*/ 0 h 2036216"/>
                <a:gd name="connsiteX2" fmla="*/ 1212165 w 1212165"/>
                <a:gd name="connsiteY2" fmla="*/ 2036216 h 2036216"/>
                <a:gd name="connsiteX3" fmla="*/ 471660 w 1212165"/>
                <a:gd name="connsiteY3" fmla="*/ 1555204 h 2036216"/>
                <a:gd name="connsiteX4" fmla="*/ 0 w 1212165"/>
                <a:gd name="connsiteY4" fmla="*/ 836661 h 2036216"/>
                <a:gd name="connsiteX5" fmla="*/ 19049 w 1212165"/>
                <a:gd name="connsiteY5" fmla="*/ 355649 h 2036216"/>
                <a:gd name="connsiteX6" fmla="*/ 90660 w 1212165"/>
                <a:gd name="connsiteY6" fmla="*/ 4763 h 2036216"/>
                <a:gd name="connsiteX0" fmla="*/ 90660 w 1235978"/>
                <a:gd name="connsiteY0" fmla="*/ 4763 h 2260054"/>
                <a:gd name="connsiteX1" fmla="*/ 1059765 w 1235978"/>
                <a:gd name="connsiteY1" fmla="*/ 0 h 2260054"/>
                <a:gd name="connsiteX2" fmla="*/ 1235978 w 1235978"/>
                <a:gd name="connsiteY2" fmla="*/ 2260054 h 2260054"/>
                <a:gd name="connsiteX3" fmla="*/ 471660 w 1235978"/>
                <a:gd name="connsiteY3" fmla="*/ 1555204 h 2260054"/>
                <a:gd name="connsiteX4" fmla="*/ 0 w 1235978"/>
                <a:gd name="connsiteY4" fmla="*/ 836661 h 2260054"/>
                <a:gd name="connsiteX5" fmla="*/ 19049 w 1235978"/>
                <a:gd name="connsiteY5" fmla="*/ 355649 h 2260054"/>
                <a:gd name="connsiteX6" fmla="*/ 90660 w 1235978"/>
                <a:gd name="connsiteY6" fmla="*/ 4763 h 2260054"/>
                <a:gd name="connsiteX0" fmla="*/ 90660 w 1235978"/>
                <a:gd name="connsiteY0" fmla="*/ 4763 h 2260054"/>
                <a:gd name="connsiteX1" fmla="*/ 1059765 w 1235978"/>
                <a:gd name="connsiteY1" fmla="*/ 0 h 2260054"/>
                <a:gd name="connsiteX2" fmla="*/ 1235978 w 1235978"/>
                <a:gd name="connsiteY2" fmla="*/ 2260054 h 2260054"/>
                <a:gd name="connsiteX3" fmla="*/ 809797 w 1235978"/>
                <a:gd name="connsiteY3" fmla="*/ 2226716 h 2260054"/>
                <a:gd name="connsiteX4" fmla="*/ 0 w 1235978"/>
                <a:gd name="connsiteY4" fmla="*/ 836661 h 2260054"/>
                <a:gd name="connsiteX5" fmla="*/ 19049 w 1235978"/>
                <a:gd name="connsiteY5" fmla="*/ 355649 h 2260054"/>
                <a:gd name="connsiteX6" fmla="*/ 90660 w 1235978"/>
                <a:gd name="connsiteY6" fmla="*/ 4763 h 2260054"/>
                <a:gd name="connsiteX0" fmla="*/ 90660 w 1235978"/>
                <a:gd name="connsiteY0" fmla="*/ 4763 h 2260054"/>
                <a:gd name="connsiteX1" fmla="*/ 1059765 w 1235978"/>
                <a:gd name="connsiteY1" fmla="*/ 0 h 2260054"/>
                <a:gd name="connsiteX2" fmla="*/ 1235978 w 1235978"/>
                <a:gd name="connsiteY2" fmla="*/ 2260054 h 2260054"/>
                <a:gd name="connsiteX3" fmla="*/ 809797 w 1235978"/>
                <a:gd name="connsiteY3" fmla="*/ 2226716 h 2260054"/>
                <a:gd name="connsiteX4" fmla="*/ 419100 w 1235978"/>
                <a:gd name="connsiteY4" fmla="*/ 1555799 h 2260054"/>
                <a:gd name="connsiteX5" fmla="*/ 0 w 1235978"/>
                <a:gd name="connsiteY5" fmla="*/ 836661 h 2260054"/>
                <a:gd name="connsiteX6" fmla="*/ 19049 w 1235978"/>
                <a:gd name="connsiteY6" fmla="*/ 355649 h 2260054"/>
                <a:gd name="connsiteX7" fmla="*/ 90660 w 1235978"/>
                <a:gd name="connsiteY7" fmla="*/ 4763 h 2260054"/>
                <a:gd name="connsiteX0" fmla="*/ 90660 w 1235978"/>
                <a:gd name="connsiteY0" fmla="*/ 4763 h 2260054"/>
                <a:gd name="connsiteX1" fmla="*/ 1059765 w 1235978"/>
                <a:gd name="connsiteY1" fmla="*/ 0 h 2260054"/>
                <a:gd name="connsiteX2" fmla="*/ 1235978 w 1235978"/>
                <a:gd name="connsiteY2" fmla="*/ 2260054 h 2260054"/>
                <a:gd name="connsiteX3" fmla="*/ 809797 w 1235978"/>
                <a:gd name="connsiteY3" fmla="*/ 2226716 h 2260054"/>
                <a:gd name="connsiteX4" fmla="*/ 257175 w 1235978"/>
                <a:gd name="connsiteY4" fmla="*/ 1627237 h 2260054"/>
                <a:gd name="connsiteX5" fmla="*/ 0 w 1235978"/>
                <a:gd name="connsiteY5" fmla="*/ 836661 h 2260054"/>
                <a:gd name="connsiteX6" fmla="*/ 19049 w 1235978"/>
                <a:gd name="connsiteY6" fmla="*/ 355649 h 2260054"/>
                <a:gd name="connsiteX7" fmla="*/ 90660 w 1235978"/>
                <a:gd name="connsiteY7" fmla="*/ 4763 h 2260054"/>
                <a:gd name="connsiteX0" fmla="*/ 90660 w 1235978"/>
                <a:gd name="connsiteY0" fmla="*/ 4763 h 2260054"/>
                <a:gd name="connsiteX1" fmla="*/ 1059765 w 1235978"/>
                <a:gd name="connsiteY1" fmla="*/ 0 h 2260054"/>
                <a:gd name="connsiteX2" fmla="*/ 1235978 w 1235978"/>
                <a:gd name="connsiteY2" fmla="*/ 2260054 h 2260054"/>
                <a:gd name="connsiteX3" fmla="*/ 809797 w 1235978"/>
                <a:gd name="connsiteY3" fmla="*/ 2226716 h 2260054"/>
                <a:gd name="connsiteX4" fmla="*/ 257175 w 1235978"/>
                <a:gd name="connsiteY4" fmla="*/ 1627237 h 2260054"/>
                <a:gd name="connsiteX5" fmla="*/ 0 w 1235978"/>
                <a:gd name="connsiteY5" fmla="*/ 836661 h 2260054"/>
                <a:gd name="connsiteX6" fmla="*/ 19049 w 1235978"/>
                <a:gd name="connsiteY6" fmla="*/ 355649 h 2260054"/>
                <a:gd name="connsiteX7" fmla="*/ 90660 w 1235978"/>
                <a:gd name="connsiteY7" fmla="*/ 4763 h 2260054"/>
                <a:gd name="connsiteX0" fmla="*/ 90660 w 1235978"/>
                <a:gd name="connsiteY0" fmla="*/ 4763 h 2260054"/>
                <a:gd name="connsiteX1" fmla="*/ 1059765 w 1235978"/>
                <a:gd name="connsiteY1" fmla="*/ 0 h 2260054"/>
                <a:gd name="connsiteX2" fmla="*/ 1235978 w 1235978"/>
                <a:gd name="connsiteY2" fmla="*/ 2260054 h 2260054"/>
                <a:gd name="connsiteX3" fmla="*/ 809797 w 1235978"/>
                <a:gd name="connsiteY3" fmla="*/ 2226716 h 2260054"/>
                <a:gd name="connsiteX4" fmla="*/ 257175 w 1235978"/>
                <a:gd name="connsiteY4" fmla="*/ 1627237 h 2260054"/>
                <a:gd name="connsiteX5" fmla="*/ 0 w 1235978"/>
                <a:gd name="connsiteY5" fmla="*/ 836661 h 2260054"/>
                <a:gd name="connsiteX6" fmla="*/ 19049 w 1235978"/>
                <a:gd name="connsiteY6" fmla="*/ 355649 h 2260054"/>
                <a:gd name="connsiteX7" fmla="*/ 90660 w 1235978"/>
                <a:gd name="connsiteY7" fmla="*/ 4763 h 2260054"/>
                <a:gd name="connsiteX0" fmla="*/ 90660 w 1235978"/>
                <a:gd name="connsiteY0" fmla="*/ 4763 h 2260054"/>
                <a:gd name="connsiteX1" fmla="*/ 1059765 w 1235978"/>
                <a:gd name="connsiteY1" fmla="*/ 0 h 2260054"/>
                <a:gd name="connsiteX2" fmla="*/ 1235978 w 1235978"/>
                <a:gd name="connsiteY2" fmla="*/ 2260054 h 2260054"/>
                <a:gd name="connsiteX3" fmla="*/ 809797 w 1235978"/>
                <a:gd name="connsiteY3" fmla="*/ 2226716 h 2260054"/>
                <a:gd name="connsiteX4" fmla="*/ 257175 w 1235978"/>
                <a:gd name="connsiteY4" fmla="*/ 1627237 h 2260054"/>
                <a:gd name="connsiteX5" fmla="*/ 0 w 1235978"/>
                <a:gd name="connsiteY5" fmla="*/ 836661 h 2260054"/>
                <a:gd name="connsiteX6" fmla="*/ 19049 w 1235978"/>
                <a:gd name="connsiteY6" fmla="*/ 355649 h 2260054"/>
                <a:gd name="connsiteX7" fmla="*/ 90660 w 1235978"/>
                <a:gd name="connsiteY7" fmla="*/ 4763 h 2260054"/>
                <a:gd name="connsiteX0" fmla="*/ 104020 w 1249338"/>
                <a:gd name="connsiteY0" fmla="*/ 4763 h 2260054"/>
                <a:gd name="connsiteX1" fmla="*/ 1073125 w 1249338"/>
                <a:gd name="connsiteY1" fmla="*/ 0 h 2260054"/>
                <a:gd name="connsiteX2" fmla="*/ 1249338 w 1249338"/>
                <a:gd name="connsiteY2" fmla="*/ 2260054 h 2260054"/>
                <a:gd name="connsiteX3" fmla="*/ 823157 w 1249338"/>
                <a:gd name="connsiteY3" fmla="*/ 2226716 h 2260054"/>
                <a:gd name="connsiteX4" fmla="*/ 270535 w 1249338"/>
                <a:gd name="connsiteY4" fmla="*/ 1627237 h 2260054"/>
                <a:gd name="connsiteX5" fmla="*/ 13360 w 1249338"/>
                <a:gd name="connsiteY5" fmla="*/ 836661 h 2260054"/>
                <a:gd name="connsiteX6" fmla="*/ 32409 w 1249338"/>
                <a:gd name="connsiteY6" fmla="*/ 355649 h 2260054"/>
                <a:gd name="connsiteX7" fmla="*/ 104020 w 1249338"/>
                <a:gd name="connsiteY7" fmla="*/ 4763 h 2260054"/>
                <a:gd name="connsiteX0" fmla="*/ 104020 w 1249338"/>
                <a:gd name="connsiteY0" fmla="*/ 4763 h 2260054"/>
                <a:gd name="connsiteX1" fmla="*/ 1073125 w 1249338"/>
                <a:gd name="connsiteY1" fmla="*/ 0 h 2260054"/>
                <a:gd name="connsiteX2" fmla="*/ 1151597 w 1249338"/>
                <a:gd name="connsiteY2" fmla="*/ 931912 h 2260054"/>
                <a:gd name="connsiteX3" fmla="*/ 1249338 w 1249338"/>
                <a:gd name="connsiteY3" fmla="*/ 2260054 h 2260054"/>
                <a:gd name="connsiteX4" fmla="*/ 823157 w 1249338"/>
                <a:gd name="connsiteY4" fmla="*/ 2226716 h 2260054"/>
                <a:gd name="connsiteX5" fmla="*/ 270535 w 1249338"/>
                <a:gd name="connsiteY5" fmla="*/ 1627237 h 2260054"/>
                <a:gd name="connsiteX6" fmla="*/ 13360 w 1249338"/>
                <a:gd name="connsiteY6" fmla="*/ 836661 h 2260054"/>
                <a:gd name="connsiteX7" fmla="*/ 32409 w 1249338"/>
                <a:gd name="connsiteY7" fmla="*/ 355649 h 2260054"/>
                <a:gd name="connsiteX8" fmla="*/ 104020 w 1249338"/>
                <a:gd name="connsiteY8" fmla="*/ 4763 h 2260054"/>
                <a:gd name="connsiteX0" fmla="*/ 104020 w 1249338"/>
                <a:gd name="connsiteY0" fmla="*/ 4763 h 2260054"/>
                <a:gd name="connsiteX1" fmla="*/ 1073125 w 1249338"/>
                <a:gd name="connsiteY1" fmla="*/ 0 h 2260054"/>
                <a:gd name="connsiteX2" fmla="*/ 599147 w 1249338"/>
                <a:gd name="connsiteY2" fmla="*/ 946200 h 2260054"/>
                <a:gd name="connsiteX3" fmla="*/ 1249338 w 1249338"/>
                <a:gd name="connsiteY3" fmla="*/ 2260054 h 2260054"/>
                <a:gd name="connsiteX4" fmla="*/ 823157 w 1249338"/>
                <a:gd name="connsiteY4" fmla="*/ 2226716 h 2260054"/>
                <a:gd name="connsiteX5" fmla="*/ 270535 w 1249338"/>
                <a:gd name="connsiteY5" fmla="*/ 1627237 h 2260054"/>
                <a:gd name="connsiteX6" fmla="*/ 13360 w 1249338"/>
                <a:gd name="connsiteY6" fmla="*/ 836661 h 2260054"/>
                <a:gd name="connsiteX7" fmla="*/ 32409 w 1249338"/>
                <a:gd name="connsiteY7" fmla="*/ 355649 h 2260054"/>
                <a:gd name="connsiteX8" fmla="*/ 104020 w 1249338"/>
                <a:gd name="connsiteY8" fmla="*/ 4763 h 2260054"/>
                <a:gd name="connsiteX0" fmla="*/ 104020 w 1249338"/>
                <a:gd name="connsiteY0" fmla="*/ 4763 h 2260054"/>
                <a:gd name="connsiteX1" fmla="*/ 787375 w 1249338"/>
                <a:gd name="connsiteY1" fmla="*/ 0 h 2260054"/>
                <a:gd name="connsiteX2" fmla="*/ 599147 w 1249338"/>
                <a:gd name="connsiteY2" fmla="*/ 946200 h 2260054"/>
                <a:gd name="connsiteX3" fmla="*/ 1249338 w 1249338"/>
                <a:gd name="connsiteY3" fmla="*/ 2260054 h 2260054"/>
                <a:gd name="connsiteX4" fmla="*/ 823157 w 1249338"/>
                <a:gd name="connsiteY4" fmla="*/ 2226716 h 2260054"/>
                <a:gd name="connsiteX5" fmla="*/ 270535 w 1249338"/>
                <a:gd name="connsiteY5" fmla="*/ 1627237 h 2260054"/>
                <a:gd name="connsiteX6" fmla="*/ 13360 w 1249338"/>
                <a:gd name="connsiteY6" fmla="*/ 836661 h 2260054"/>
                <a:gd name="connsiteX7" fmla="*/ 32409 w 1249338"/>
                <a:gd name="connsiteY7" fmla="*/ 355649 h 2260054"/>
                <a:gd name="connsiteX8" fmla="*/ 104020 w 1249338"/>
                <a:gd name="connsiteY8" fmla="*/ 4763 h 2260054"/>
                <a:gd name="connsiteX0" fmla="*/ 104020 w 1249338"/>
                <a:gd name="connsiteY0" fmla="*/ 4763 h 2260054"/>
                <a:gd name="connsiteX1" fmla="*/ 1087412 w 1249338"/>
                <a:gd name="connsiteY1" fmla="*/ 0 h 2260054"/>
                <a:gd name="connsiteX2" fmla="*/ 599147 w 1249338"/>
                <a:gd name="connsiteY2" fmla="*/ 946200 h 2260054"/>
                <a:gd name="connsiteX3" fmla="*/ 1249338 w 1249338"/>
                <a:gd name="connsiteY3" fmla="*/ 2260054 h 2260054"/>
                <a:gd name="connsiteX4" fmla="*/ 823157 w 1249338"/>
                <a:gd name="connsiteY4" fmla="*/ 2226716 h 2260054"/>
                <a:gd name="connsiteX5" fmla="*/ 270535 w 1249338"/>
                <a:gd name="connsiteY5" fmla="*/ 1627237 h 2260054"/>
                <a:gd name="connsiteX6" fmla="*/ 13360 w 1249338"/>
                <a:gd name="connsiteY6" fmla="*/ 836661 h 2260054"/>
                <a:gd name="connsiteX7" fmla="*/ 32409 w 1249338"/>
                <a:gd name="connsiteY7" fmla="*/ 355649 h 2260054"/>
                <a:gd name="connsiteX8" fmla="*/ 104020 w 1249338"/>
                <a:gd name="connsiteY8"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599147 w 1249338"/>
                <a:gd name="connsiteY3" fmla="*/ 946200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23289 w 1268607"/>
                <a:gd name="connsiteY0" fmla="*/ 4763 h 2260054"/>
                <a:gd name="connsiteX1" fmla="*/ 1106681 w 1268607"/>
                <a:gd name="connsiteY1" fmla="*/ 0 h 2260054"/>
                <a:gd name="connsiteX2" fmla="*/ 904166 w 1268607"/>
                <a:gd name="connsiteY2" fmla="*/ 398512 h 2260054"/>
                <a:gd name="connsiteX3" fmla="*/ 813679 w 1268607"/>
                <a:gd name="connsiteY3" fmla="*/ 1179562 h 2260054"/>
                <a:gd name="connsiteX4" fmla="*/ 1268607 w 1268607"/>
                <a:gd name="connsiteY4" fmla="*/ 2260054 h 2260054"/>
                <a:gd name="connsiteX5" fmla="*/ 842426 w 1268607"/>
                <a:gd name="connsiteY5" fmla="*/ 2226716 h 2260054"/>
                <a:gd name="connsiteX6" fmla="*/ 289804 w 1268607"/>
                <a:gd name="connsiteY6" fmla="*/ 1627237 h 2260054"/>
                <a:gd name="connsiteX7" fmla="*/ 32629 w 1268607"/>
                <a:gd name="connsiteY7" fmla="*/ 836661 h 2260054"/>
                <a:gd name="connsiteX8" fmla="*/ 123289 w 1268607"/>
                <a:gd name="connsiteY8" fmla="*/ 4763 h 2260054"/>
                <a:gd name="connsiteX0" fmla="*/ 100069 w 1245387"/>
                <a:gd name="connsiteY0" fmla="*/ 4763 h 2260054"/>
                <a:gd name="connsiteX1" fmla="*/ 1083461 w 1245387"/>
                <a:gd name="connsiteY1" fmla="*/ 0 h 2260054"/>
                <a:gd name="connsiteX2" fmla="*/ 880946 w 1245387"/>
                <a:gd name="connsiteY2" fmla="*/ 398512 h 2260054"/>
                <a:gd name="connsiteX3" fmla="*/ 790459 w 1245387"/>
                <a:gd name="connsiteY3" fmla="*/ 1179562 h 2260054"/>
                <a:gd name="connsiteX4" fmla="*/ 1245387 w 1245387"/>
                <a:gd name="connsiteY4" fmla="*/ 2260054 h 2260054"/>
                <a:gd name="connsiteX5" fmla="*/ 819206 w 1245387"/>
                <a:gd name="connsiteY5" fmla="*/ 2226716 h 2260054"/>
                <a:gd name="connsiteX6" fmla="*/ 266584 w 1245387"/>
                <a:gd name="connsiteY6" fmla="*/ 1627237 h 2260054"/>
                <a:gd name="connsiteX7" fmla="*/ 9409 w 1245387"/>
                <a:gd name="connsiteY7" fmla="*/ 836661 h 2260054"/>
                <a:gd name="connsiteX8" fmla="*/ 100069 w 1245387"/>
                <a:gd name="connsiteY8" fmla="*/ 4763 h 2260054"/>
                <a:gd name="connsiteX0" fmla="*/ 48275 w 1193593"/>
                <a:gd name="connsiteY0" fmla="*/ 4763 h 2260054"/>
                <a:gd name="connsiteX1" fmla="*/ 1031667 w 1193593"/>
                <a:gd name="connsiteY1" fmla="*/ 0 h 2260054"/>
                <a:gd name="connsiteX2" fmla="*/ 829152 w 1193593"/>
                <a:gd name="connsiteY2" fmla="*/ 398512 h 2260054"/>
                <a:gd name="connsiteX3" fmla="*/ 738665 w 1193593"/>
                <a:gd name="connsiteY3" fmla="*/ 1179562 h 2260054"/>
                <a:gd name="connsiteX4" fmla="*/ 1193593 w 1193593"/>
                <a:gd name="connsiteY4" fmla="*/ 2260054 h 2260054"/>
                <a:gd name="connsiteX5" fmla="*/ 767412 w 1193593"/>
                <a:gd name="connsiteY5" fmla="*/ 2226716 h 2260054"/>
                <a:gd name="connsiteX6" fmla="*/ 214790 w 1193593"/>
                <a:gd name="connsiteY6" fmla="*/ 1627237 h 2260054"/>
                <a:gd name="connsiteX7" fmla="*/ 48275 w 1193593"/>
                <a:gd name="connsiteY7" fmla="*/ 4763 h 2260054"/>
                <a:gd name="connsiteX0" fmla="*/ 125134 w 1270452"/>
                <a:gd name="connsiteY0" fmla="*/ 4763 h 2260054"/>
                <a:gd name="connsiteX1" fmla="*/ 1108526 w 1270452"/>
                <a:gd name="connsiteY1" fmla="*/ 0 h 2260054"/>
                <a:gd name="connsiteX2" fmla="*/ 906011 w 1270452"/>
                <a:gd name="connsiteY2" fmla="*/ 398512 h 2260054"/>
                <a:gd name="connsiteX3" fmla="*/ 815524 w 1270452"/>
                <a:gd name="connsiteY3" fmla="*/ 1179562 h 2260054"/>
                <a:gd name="connsiteX4" fmla="*/ 1270452 w 1270452"/>
                <a:gd name="connsiteY4" fmla="*/ 2260054 h 2260054"/>
                <a:gd name="connsiteX5" fmla="*/ 844271 w 1270452"/>
                <a:gd name="connsiteY5" fmla="*/ 2226716 h 2260054"/>
                <a:gd name="connsiteX6" fmla="*/ 72574 w 1270452"/>
                <a:gd name="connsiteY6" fmla="*/ 1127175 h 2260054"/>
                <a:gd name="connsiteX7" fmla="*/ 125134 w 1270452"/>
                <a:gd name="connsiteY7" fmla="*/ 4763 h 2260054"/>
                <a:gd name="connsiteX0" fmla="*/ 125134 w 1270452"/>
                <a:gd name="connsiteY0" fmla="*/ 4763 h 2260054"/>
                <a:gd name="connsiteX1" fmla="*/ 1108526 w 1270452"/>
                <a:gd name="connsiteY1" fmla="*/ 0 h 2260054"/>
                <a:gd name="connsiteX2" fmla="*/ 906011 w 1270452"/>
                <a:gd name="connsiteY2" fmla="*/ 398512 h 2260054"/>
                <a:gd name="connsiteX3" fmla="*/ 815524 w 1270452"/>
                <a:gd name="connsiteY3" fmla="*/ 1179562 h 2260054"/>
                <a:gd name="connsiteX4" fmla="*/ 1270452 w 1270452"/>
                <a:gd name="connsiteY4" fmla="*/ 2260054 h 2260054"/>
                <a:gd name="connsiteX5" fmla="*/ 844271 w 1270452"/>
                <a:gd name="connsiteY5" fmla="*/ 2226716 h 2260054"/>
                <a:gd name="connsiteX6" fmla="*/ 72574 w 1270452"/>
                <a:gd name="connsiteY6" fmla="*/ 1127175 h 2260054"/>
                <a:gd name="connsiteX7" fmla="*/ 125134 w 1270452"/>
                <a:gd name="connsiteY7" fmla="*/ 4763 h 2260054"/>
                <a:gd name="connsiteX0" fmla="*/ 125134 w 1270452"/>
                <a:gd name="connsiteY0" fmla="*/ 4763 h 2260054"/>
                <a:gd name="connsiteX1" fmla="*/ 1108526 w 1270452"/>
                <a:gd name="connsiteY1" fmla="*/ 0 h 2260054"/>
                <a:gd name="connsiteX2" fmla="*/ 906011 w 1270452"/>
                <a:gd name="connsiteY2" fmla="*/ 398512 h 2260054"/>
                <a:gd name="connsiteX3" fmla="*/ 815524 w 1270452"/>
                <a:gd name="connsiteY3" fmla="*/ 1179562 h 2260054"/>
                <a:gd name="connsiteX4" fmla="*/ 1270452 w 1270452"/>
                <a:gd name="connsiteY4" fmla="*/ 2260054 h 2260054"/>
                <a:gd name="connsiteX5" fmla="*/ 844271 w 1270452"/>
                <a:gd name="connsiteY5" fmla="*/ 2226716 h 2260054"/>
                <a:gd name="connsiteX6" fmla="*/ 72574 w 1270452"/>
                <a:gd name="connsiteY6" fmla="*/ 1127175 h 2260054"/>
                <a:gd name="connsiteX7" fmla="*/ 125134 w 1270452"/>
                <a:gd name="connsiteY7" fmla="*/ 4763 h 2260054"/>
                <a:gd name="connsiteX0" fmla="*/ 109113 w 1254431"/>
                <a:gd name="connsiteY0" fmla="*/ 4763 h 2260054"/>
                <a:gd name="connsiteX1" fmla="*/ 1092505 w 1254431"/>
                <a:gd name="connsiteY1" fmla="*/ 0 h 2260054"/>
                <a:gd name="connsiteX2" fmla="*/ 889990 w 1254431"/>
                <a:gd name="connsiteY2" fmla="*/ 398512 h 2260054"/>
                <a:gd name="connsiteX3" fmla="*/ 799503 w 1254431"/>
                <a:gd name="connsiteY3" fmla="*/ 1179562 h 2260054"/>
                <a:gd name="connsiteX4" fmla="*/ 1254431 w 1254431"/>
                <a:gd name="connsiteY4" fmla="*/ 2260054 h 2260054"/>
                <a:gd name="connsiteX5" fmla="*/ 828250 w 1254431"/>
                <a:gd name="connsiteY5" fmla="*/ 2226716 h 2260054"/>
                <a:gd name="connsiteX6" fmla="*/ 56553 w 1254431"/>
                <a:gd name="connsiteY6" fmla="*/ 1127175 h 2260054"/>
                <a:gd name="connsiteX7" fmla="*/ 109113 w 1254431"/>
                <a:gd name="connsiteY7" fmla="*/ 4763 h 2260054"/>
                <a:gd name="connsiteX0" fmla="*/ 109113 w 1254431"/>
                <a:gd name="connsiteY0" fmla="*/ 4763 h 2260054"/>
                <a:gd name="connsiteX1" fmla="*/ 1092505 w 1254431"/>
                <a:gd name="connsiteY1" fmla="*/ 0 h 2260054"/>
                <a:gd name="connsiteX2" fmla="*/ 799503 w 1254431"/>
                <a:gd name="connsiteY2" fmla="*/ 1179562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54431"/>
                <a:gd name="connsiteY0" fmla="*/ 4763 h 2260054"/>
                <a:gd name="connsiteX1" fmla="*/ 1092505 w 1254431"/>
                <a:gd name="connsiteY1" fmla="*/ 0 h 2260054"/>
                <a:gd name="connsiteX2" fmla="*/ 799503 w 1254431"/>
                <a:gd name="connsiteY2" fmla="*/ 1179562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54431"/>
                <a:gd name="connsiteY0" fmla="*/ 4763 h 2260054"/>
                <a:gd name="connsiteX1" fmla="*/ 1092505 w 1254431"/>
                <a:gd name="connsiteY1" fmla="*/ 0 h 2260054"/>
                <a:gd name="connsiteX2" fmla="*/ 799503 w 1254431"/>
                <a:gd name="connsiteY2" fmla="*/ 1179562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54431"/>
                <a:gd name="connsiteY0" fmla="*/ 4763 h 2260054"/>
                <a:gd name="connsiteX1" fmla="*/ 1092505 w 1254431"/>
                <a:gd name="connsiteY1" fmla="*/ 0 h 2260054"/>
                <a:gd name="connsiteX2" fmla="*/ 799503 w 1254431"/>
                <a:gd name="connsiteY2" fmla="*/ 1179562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54431"/>
                <a:gd name="connsiteY0" fmla="*/ 4763 h 2260054"/>
                <a:gd name="connsiteX1" fmla="*/ 1092505 w 1254431"/>
                <a:gd name="connsiteY1" fmla="*/ 0 h 2260054"/>
                <a:gd name="connsiteX2" fmla="*/ 828078 w 1254431"/>
                <a:gd name="connsiteY2" fmla="*/ 1174799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54431"/>
                <a:gd name="connsiteY0" fmla="*/ 4763 h 2260054"/>
                <a:gd name="connsiteX1" fmla="*/ 1092505 w 1254431"/>
                <a:gd name="connsiteY1" fmla="*/ 0 h 2260054"/>
                <a:gd name="connsiteX2" fmla="*/ 828078 w 1254431"/>
                <a:gd name="connsiteY2" fmla="*/ 1174799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54431"/>
                <a:gd name="connsiteY0" fmla="*/ 4763 h 2260054"/>
                <a:gd name="connsiteX1" fmla="*/ 1092505 w 1254431"/>
                <a:gd name="connsiteY1" fmla="*/ 0 h 2260054"/>
                <a:gd name="connsiteX2" fmla="*/ 828078 w 1254431"/>
                <a:gd name="connsiteY2" fmla="*/ 1174799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97294"/>
                <a:gd name="connsiteY0" fmla="*/ 4763 h 2255291"/>
                <a:gd name="connsiteX1" fmla="*/ 1092505 w 1297294"/>
                <a:gd name="connsiteY1" fmla="*/ 0 h 2255291"/>
                <a:gd name="connsiteX2" fmla="*/ 828078 w 1297294"/>
                <a:gd name="connsiteY2" fmla="*/ 1174799 h 2255291"/>
                <a:gd name="connsiteX3" fmla="*/ 1297294 w 1297294"/>
                <a:gd name="connsiteY3" fmla="*/ 2255291 h 2255291"/>
                <a:gd name="connsiteX4" fmla="*/ 828250 w 1297294"/>
                <a:gd name="connsiteY4" fmla="*/ 2226716 h 2255291"/>
                <a:gd name="connsiteX5" fmla="*/ 56553 w 1297294"/>
                <a:gd name="connsiteY5" fmla="*/ 1127175 h 2255291"/>
                <a:gd name="connsiteX6" fmla="*/ 109113 w 1297294"/>
                <a:gd name="connsiteY6" fmla="*/ 4763 h 2255291"/>
                <a:gd name="connsiteX0" fmla="*/ 109113 w 1297294"/>
                <a:gd name="connsiteY0" fmla="*/ 4763 h 2255291"/>
                <a:gd name="connsiteX1" fmla="*/ 1092505 w 1297294"/>
                <a:gd name="connsiteY1" fmla="*/ 0 h 2255291"/>
                <a:gd name="connsiteX2" fmla="*/ 828078 w 1297294"/>
                <a:gd name="connsiteY2" fmla="*/ 1174799 h 2255291"/>
                <a:gd name="connsiteX3" fmla="*/ 1297294 w 1297294"/>
                <a:gd name="connsiteY3" fmla="*/ 2255291 h 2255291"/>
                <a:gd name="connsiteX4" fmla="*/ 828250 w 1297294"/>
                <a:gd name="connsiteY4" fmla="*/ 2226716 h 2255291"/>
                <a:gd name="connsiteX5" fmla="*/ 56553 w 1297294"/>
                <a:gd name="connsiteY5" fmla="*/ 1127175 h 2255291"/>
                <a:gd name="connsiteX6" fmla="*/ 109113 w 1297294"/>
                <a:gd name="connsiteY6" fmla="*/ 4763 h 2255291"/>
                <a:gd name="connsiteX0" fmla="*/ 109113 w 1297294"/>
                <a:gd name="connsiteY0" fmla="*/ 4763 h 2255291"/>
                <a:gd name="connsiteX1" fmla="*/ 1092505 w 1297294"/>
                <a:gd name="connsiteY1" fmla="*/ 0 h 2255291"/>
                <a:gd name="connsiteX2" fmla="*/ 828078 w 1297294"/>
                <a:gd name="connsiteY2" fmla="*/ 1174799 h 2255291"/>
                <a:gd name="connsiteX3" fmla="*/ 1297294 w 1297294"/>
                <a:gd name="connsiteY3" fmla="*/ 2255291 h 2255291"/>
                <a:gd name="connsiteX4" fmla="*/ 828250 w 1297294"/>
                <a:gd name="connsiteY4" fmla="*/ 2226716 h 2255291"/>
                <a:gd name="connsiteX5" fmla="*/ 56553 w 1297294"/>
                <a:gd name="connsiteY5" fmla="*/ 1127175 h 2255291"/>
                <a:gd name="connsiteX6" fmla="*/ 109113 w 1297294"/>
                <a:gd name="connsiteY6" fmla="*/ 4763 h 2255291"/>
                <a:gd name="connsiteX0" fmla="*/ 109113 w 1297294"/>
                <a:gd name="connsiteY0" fmla="*/ 4763 h 2255291"/>
                <a:gd name="connsiteX1" fmla="*/ 1092505 w 1297294"/>
                <a:gd name="connsiteY1" fmla="*/ 0 h 2255291"/>
                <a:gd name="connsiteX2" fmla="*/ 828078 w 1297294"/>
                <a:gd name="connsiteY2" fmla="*/ 1065261 h 2255291"/>
                <a:gd name="connsiteX3" fmla="*/ 1297294 w 1297294"/>
                <a:gd name="connsiteY3" fmla="*/ 2255291 h 2255291"/>
                <a:gd name="connsiteX4" fmla="*/ 828250 w 1297294"/>
                <a:gd name="connsiteY4" fmla="*/ 2226716 h 2255291"/>
                <a:gd name="connsiteX5" fmla="*/ 56553 w 1297294"/>
                <a:gd name="connsiteY5" fmla="*/ 1127175 h 2255291"/>
                <a:gd name="connsiteX6" fmla="*/ 109113 w 1297294"/>
                <a:gd name="connsiteY6" fmla="*/ 4763 h 2255291"/>
                <a:gd name="connsiteX0" fmla="*/ 109113 w 1297294"/>
                <a:gd name="connsiteY0" fmla="*/ 4763 h 2255291"/>
                <a:gd name="connsiteX1" fmla="*/ 1092505 w 1297294"/>
                <a:gd name="connsiteY1" fmla="*/ 0 h 2255291"/>
                <a:gd name="connsiteX2" fmla="*/ 828078 w 1297294"/>
                <a:gd name="connsiteY2" fmla="*/ 1065261 h 2255291"/>
                <a:gd name="connsiteX3" fmla="*/ 1297294 w 1297294"/>
                <a:gd name="connsiteY3" fmla="*/ 2255291 h 2255291"/>
                <a:gd name="connsiteX4" fmla="*/ 828250 w 1297294"/>
                <a:gd name="connsiteY4" fmla="*/ 2226716 h 2255291"/>
                <a:gd name="connsiteX5" fmla="*/ 56553 w 1297294"/>
                <a:gd name="connsiteY5" fmla="*/ 1127175 h 2255291"/>
                <a:gd name="connsiteX6" fmla="*/ 109113 w 1297294"/>
                <a:gd name="connsiteY6" fmla="*/ 4763 h 2255291"/>
                <a:gd name="connsiteX0" fmla="*/ 109113 w 1325869"/>
                <a:gd name="connsiteY0" fmla="*/ 4763 h 2255291"/>
                <a:gd name="connsiteX1" fmla="*/ 1092505 w 1325869"/>
                <a:gd name="connsiteY1" fmla="*/ 0 h 2255291"/>
                <a:gd name="connsiteX2" fmla="*/ 828078 w 1325869"/>
                <a:gd name="connsiteY2" fmla="*/ 1065261 h 2255291"/>
                <a:gd name="connsiteX3" fmla="*/ 1325869 w 1325869"/>
                <a:gd name="connsiteY3" fmla="*/ 2255291 h 2255291"/>
                <a:gd name="connsiteX4" fmla="*/ 828250 w 1325869"/>
                <a:gd name="connsiteY4" fmla="*/ 2226716 h 2255291"/>
                <a:gd name="connsiteX5" fmla="*/ 56553 w 1325869"/>
                <a:gd name="connsiteY5" fmla="*/ 1127175 h 2255291"/>
                <a:gd name="connsiteX6" fmla="*/ 109113 w 1325869"/>
                <a:gd name="connsiteY6" fmla="*/ 4763 h 2255291"/>
                <a:gd name="connsiteX0" fmla="*/ 109113 w 1325869"/>
                <a:gd name="connsiteY0" fmla="*/ 14 h 2250542"/>
                <a:gd name="connsiteX1" fmla="*/ 646327 w 1325869"/>
                <a:gd name="connsiteY1" fmla="*/ 132503 h 2250542"/>
                <a:gd name="connsiteX2" fmla="*/ 828078 w 1325869"/>
                <a:gd name="connsiteY2" fmla="*/ 1060512 h 2250542"/>
                <a:gd name="connsiteX3" fmla="*/ 1325869 w 1325869"/>
                <a:gd name="connsiteY3" fmla="*/ 2250542 h 2250542"/>
                <a:gd name="connsiteX4" fmla="*/ 828250 w 1325869"/>
                <a:gd name="connsiteY4" fmla="*/ 2221967 h 2250542"/>
                <a:gd name="connsiteX5" fmla="*/ 56553 w 1325869"/>
                <a:gd name="connsiteY5" fmla="*/ 1122426 h 2250542"/>
                <a:gd name="connsiteX6" fmla="*/ 109113 w 1325869"/>
                <a:gd name="connsiteY6" fmla="*/ 14 h 2250542"/>
                <a:gd name="connsiteX0" fmla="*/ 109113 w 1325869"/>
                <a:gd name="connsiteY0" fmla="*/ 7467 h 2257995"/>
                <a:gd name="connsiteX1" fmla="*/ 914510 w 1325869"/>
                <a:gd name="connsiteY1" fmla="*/ 0 h 2257995"/>
                <a:gd name="connsiteX2" fmla="*/ 828078 w 1325869"/>
                <a:gd name="connsiteY2" fmla="*/ 1067965 h 2257995"/>
                <a:gd name="connsiteX3" fmla="*/ 1325869 w 1325869"/>
                <a:gd name="connsiteY3" fmla="*/ 2257995 h 2257995"/>
                <a:gd name="connsiteX4" fmla="*/ 828250 w 1325869"/>
                <a:gd name="connsiteY4" fmla="*/ 2229420 h 2257995"/>
                <a:gd name="connsiteX5" fmla="*/ 56553 w 1325869"/>
                <a:gd name="connsiteY5" fmla="*/ 1129879 h 2257995"/>
                <a:gd name="connsiteX6" fmla="*/ 109113 w 1325869"/>
                <a:gd name="connsiteY6" fmla="*/ 7467 h 2257995"/>
                <a:gd name="connsiteX0" fmla="*/ 109113 w 1325869"/>
                <a:gd name="connsiteY0" fmla="*/ 7467 h 2257995"/>
                <a:gd name="connsiteX1" fmla="*/ 914510 w 1325869"/>
                <a:gd name="connsiteY1" fmla="*/ 0 h 2257995"/>
                <a:gd name="connsiteX2" fmla="*/ 828078 w 1325869"/>
                <a:gd name="connsiteY2" fmla="*/ 1067965 h 2257995"/>
                <a:gd name="connsiteX3" fmla="*/ 1325869 w 1325869"/>
                <a:gd name="connsiteY3" fmla="*/ 2257995 h 2257995"/>
                <a:gd name="connsiteX4" fmla="*/ 828250 w 1325869"/>
                <a:gd name="connsiteY4" fmla="*/ 2229420 h 2257995"/>
                <a:gd name="connsiteX5" fmla="*/ 56553 w 1325869"/>
                <a:gd name="connsiteY5" fmla="*/ 1129879 h 2257995"/>
                <a:gd name="connsiteX6" fmla="*/ 109113 w 1325869"/>
                <a:gd name="connsiteY6" fmla="*/ 7467 h 2257995"/>
                <a:gd name="connsiteX0" fmla="*/ 109802 w 1325391"/>
                <a:gd name="connsiteY0" fmla="*/ 0 h 2276669"/>
                <a:gd name="connsiteX1" fmla="*/ 914032 w 1325391"/>
                <a:gd name="connsiteY1" fmla="*/ 18674 h 2276669"/>
                <a:gd name="connsiteX2" fmla="*/ 827600 w 1325391"/>
                <a:gd name="connsiteY2" fmla="*/ 1086639 h 2276669"/>
                <a:gd name="connsiteX3" fmla="*/ 1325391 w 1325391"/>
                <a:gd name="connsiteY3" fmla="*/ 2276669 h 2276669"/>
                <a:gd name="connsiteX4" fmla="*/ 827772 w 1325391"/>
                <a:gd name="connsiteY4" fmla="*/ 2248094 h 2276669"/>
                <a:gd name="connsiteX5" fmla="*/ 56075 w 1325391"/>
                <a:gd name="connsiteY5" fmla="*/ 1148553 h 2276669"/>
                <a:gd name="connsiteX6" fmla="*/ 109802 w 1325391"/>
                <a:gd name="connsiteY6" fmla="*/ 0 h 2276669"/>
                <a:gd name="connsiteX0" fmla="*/ 564554 w 1780143"/>
                <a:gd name="connsiteY0" fmla="*/ 0 h 2276669"/>
                <a:gd name="connsiteX1" fmla="*/ 1368784 w 1780143"/>
                <a:gd name="connsiteY1" fmla="*/ 18674 h 2276669"/>
                <a:gd name="connsiteX2" fmla="*/ 1282352 w 1780143"/>
                <a:gd name="connsiteY2" fmla="*/ 1086639 h 2276669"/>
                <a:gd name="connsiteX3" fmla="*/ 1780143 w 1780143"/>
                <a:gd name="connsiteY3" fmla="*/ 2276669 h 2276669"/>
                <a:gd name="connsiteX4" fmla="*/ 210902 w 1780143"/>
                <a:gd name="connsiteY4" fmla="*/ 1844041 h 2276669"/>
                <a:gd name="connsiteX5" fmla="*/ 510827 w 1780143"/>
                <a:gd name="connsiteY5" fmla="*/ 1148553 h 2276669"/>
                <a:gd name="connsiteX6" fmla="*/ 564554 w 1780143"/>
                <a:gd name="connsiteY6" fmla="*/ 0 h 2276669"/>
                <a:gd name="connsiteX0" fmla="*/ 564554 w 1814809"/>
                <a:gd name="connsiteY0" fmla="*/ 0 h 2281476"/>
                <a:gd name="connsiteX1" fmla="*/ 1368784 w 1814809"/>
                <a:gd name="connsiteY1" fmla="*/ 18674 h 2281476"/>
                <a:gd name="connsiteX2" fmla="*/ 1282352 w 1814809"/>
                <a:gd name="connsiteY2" fmla="*/ 1086639 h 2281476"/>
                <a:gd name="connsiteX3" fmla="*/ 660683 w 1814809"/>
                <a:gd name="connsiteY3" fmla="*/ 1465927 h 2281476"/>
                <a:gd name="connsiteX4" fmla="*/ 1780143 w 1814809"/>
                <a:gd name="connsiteY4" fmla="*/ 2276669 h 2281476"/>
                <a:gd name="connsiteX5" fmla="*/ 210902 w 1814809"/>
                <a:gd name="connsiteY5" fmla="*/ 1844041 h 2281476"/>
                <a:gd name="connsiteX6" fmla="*/ 510827 w 1814809"/>
                <a:gd name="connsiteY6" fmla="*/ 1148553 h 2281476"/>
                <a:gd name="connsiteX7" fmla="*/ 564554 w 1814809"/>
                <a:gd name="connsiteY7" fmla="*/ 0 h 2281476"/>
                <a:gd name="connsiteX0" fmla="*/ 564554 w 1812844"/>
                <a:gd name="connsiteY0" fmla="*/ 0 h 2276669"/>
                <a:gd name="connsiteX1" fmla="*/ 1368784 w 1812844"/>
                <a:gd name="connsiteY1" fmla="*/ 18674 h 2276669"/>
                <a:gd name="connsiteX2" fmla="*/ 1282352 w 1812844"/>
                <a:gd name="connsiteY2" fmla="*/ 1086639 h 2276669"/>
                <a:gd name="connsiteX3" fmla="*/ 1780143 w 1812844"/>
                <a:gd name="connsiteY3" fmla="*/ 2276669 h 2276669"/>
                <a:gd name="connsiteX4" fmla="*/ 210902 w 1812844"/>
                <a:gd name="connsiteY4" fmla="*/ 1844041 h 2276669"/>
                <a:gd name="connsiteX5" fmla="*/ 510827 w 1812844"/>
                <a:gd name="connsiteY5" fmla="*/ 1148553 h 2276669"/>
                <a:gd name="connsiteX6" fmla="*/ 564554 w 1812844"/>
                <a:gd name="connsiteY6" fmla="*/ 0 h 2276669"/>
                <a:gd name="connsiteX0" fmla="*/ 564554 w 1387410"/>
                <a:gd name="connsiteY0" fmla="*/ 0 h 1844041"/>
                <a:gd name="connsiteX1" fmla="*/ 1368784 w 1387410"/>
                <a:gd name="connsiteY1" fmla="*/ 18674 h 1844041"/>
                <a:gd name="connsiteX2" fmla="*/ 1282352 w 1387410"/>
                <a:gd name="connsiteY2" fmla="*/ 1086639 h 1844041"/>
                <a:gd name="connsiteX3" fmla="*/ 425395 w 1387410"/>
                <a:gd name="connsiteY3" fmla="*/ 1760445 h 1844041"/>
                <a:gd name="connsiteX4" fmla="*/ 210902 w 1387410"/>
                <a:gd name="connsiteY4" fmla="*/ 1844041 h 1844041"/>
                <a:gd name="connsiteX5" fmla="*/ 510827 w 1387410"/>
                <a:gd name="connsiteY5" fmla="*/ 1148553 h 1844041"/>
                <a:gd name="connsiteX6" fmla="*/ 564554 w 1387410"/>
                <a:gd name="connsiteY6" fmla="*/ 0 h 1844041"/>
                <a:gd name="connsiteX0" fmla="*/ 564554 w 1387410"/>
                <a:gd name="connsiteY0" fmla="*/ 0 h 1844041"/>
                <a:gd name="connsiteX1" fmla="*/ 1368784 w 1387410"/>
                <a:gd name="connsiteY1" fmla="*/ 18674 h 1844041"/>
                <a:gd name="connsiteX2" fmla="*/ 1282352 w 1387410"/>
                <a:gd name="connsiteY2" fmla="*/ 1086639 h 1844041"/>
                <a:gd name="connsiteX3" fmla="*/ 689704 w 1387410"/>
                <a:gd name="connsiteY3" fmla="*/ 1824628 h 1844041"/>
                <a:gd name="connsiteX4" fmla="*/ 210902 w 1387410"/>
                <a:gd name="connsiteY4" fmla="*/ 1844041 h 1844041"/>
                <a:gd name="connsiteX5" fmla="*/ 510827 w 1387410"/>
                <a:gd name="connsiteY5" fmla="*/ 1148553 h 1844041"/>
                <a:gd name="connsiteX6" fmla="*/ 564554 w 1387410"/>
                <a:gd name="connsiteY6" fmla="*/ 0 h 1844041"/>
                <a:gd name="connsiteX0" fmla="*/ 564554 w 1400817"/>
                <a:gd name="connsiteY0" fmla="*/ 0 h 1844041"/>
                <a:gd name="connsiteX1" fmla="*/ 1368784 w 1400817"/>
                <a:gd name="connsiteY1" fmla="*/ 18674 h 1844041"/>
                <a:gd name="connsiteX2" fmla="*/ 1371043 w 1400817"/>
                <a:gd name="connsiteY2" fmla="*/ 860092 h 1844041"/>
                <a:gd name="connsiteX3" fmla="*/ 689704 w 1400817"/>
                <a:gd name="connsiteY3" fmla="*/ 1824628 h 1844041"/>
                <a:gd name="connsiteX4" fmla="*/ 210902 w 1400817"/>
                <a:gd name="connsiteY4" fmla="*/ 1844041 h 1844041"/>
                <a:gd name="connsiteX5" fmla="*/ 510827 w 1400817"/>
                <a:gd name="connsiteY5" fmla="*/ 1148553 h 1844041"/>
                <a:gd name="connsiteX6" fmla="*/ 564554 w 1400817"/>
                <a:gd name="connsiteY6" fmla="*/ 0 h 1844041"/>
                <a:gd name="connsiteX0" fmla="*/ 564554 w 1431261"/>
                <a:gd name="connsiteY0" fmla="*/ 0 h 1844041"/>
                <a:gd name="connsiteX1" fmla="*/ 1368784 w 1431261"/>
                <a:gd name="connsiteY1" fmla="*/ 18674 h 1844041"/>
                <a:gd name="connsiteX2" fmla="*/ 1371043 w 1431261"/>
                <a:gd name="connsiteY2" fmla="*/ 860092 h 1844041"/>
                <a:gd name="connsiteX3" fmla="*/ 689704 w 1431261"/>
                <a:gd name="connsiteY3" fmla="*/ 1824628 h 1844041"/>
                <a:gd name="connsiteX4" fmla="*/ 210902 w 1431261"/>
                <a:gd name="connsiteY4" fmla="*/ 1844041 h 1844041"/>
                <a:gd name="connsiteX5" fmla="*/ 510827 w 1431261"/>
                <a:gd name="connsiteY5" fmla="*/ 1148553 h 1844041"/>
                <a:gd name="connsiteX6" fmla="*/ 564554 w 1431261"/>
                <a:gd name="connsiteY6" fmla="*/ 0 h 1844041"/>
                <a:gd name="connsiteX0" fmla="*/ 564554 w 1431261"/>
                <a:gd name="connsiteY0" fmla="*/ 0 h 1844041"/>
                <a:gd name="connsiteX1" fmla="*/ 1368784 w 1431261"/>
                <a:gd name="connsiteY1" fmla="*/ 18674 h 1844041"/>
                <a:gd name="connsiteX2" fmla="*/ 1371043 w 1431261"/>
                <a:gd name="connsiteY2" fmla="*/ 860092 h 1844041"/>
                <a:gd name="connsiteX3" fmla="*/ 689704 w 1431261"/>
                <a:gd name="connsiteY3" fmla="*/ 1824628 h 1844041"/>
                <a:gd name="connsiteX4" fmla="*/ 210902 w 1431261"/>
                <a:gd name="connsiteY4" fmla="*/ 1844041 h 1844041"/>
                <a:gd name="connsiteX5" fmla="*/ 510827 w 1431261"/>
                <a:gd name="connsiteY5" fmla="*/ 1148553 h 1844041"/>
                <a:gd name="connsiteX6" fmla="*/ 564554 w 1431261"/>
                <a:gd name="connsiteY6" fmla="*/ 0 h 1844041"/>
                <a:gd name="connsiteX0" fmla="*/ 564554 w 1431261"/>
                <a:gd name="connsiteY0" fmla="*/ 0 h 1844041"/>
                <a:gd name="connsiteX1" fmla="*/ 1368784 w 1431261"/>
                <a:gd name="connsiteY1" fmla="*/ 18674 h 1844041"/>
                <a:gd name="connsiteX2" fmla="*/ 1371043 w 1431261"/>
                <a:gd name="connsiteY2" fmla="*/ 860092 h 1844041"/>
                <a:gd name="connsiteX3" fmla="*/ 689704 w 1431261"/>
                <a:gd name="connsiteY3" fmla="*/ 1824628 h 1844041"/>
                <a:gd name="connsiteX4" fmla="*/ 210902 w 1431261"/>
                <a:gd name="connsiteY4" fmla="*/ 1844041 h 1844041"/>
                <a:gd name="connsiteX5" fmla="*/ 510827 w 1431261"/>
                <a:gd name="connsiteY5" fmla="*/ 1148553 h 1844041"/>
                <a:gd name="connsiteX6" fmla="*/ 564554 w 1431261"/>
                <a:gd name="connsiteY6" fmla="*/ 0 h 1844041"/>
                <a:gd name="connsiteX0" fmla="*/ 507408 w 1374115"/>
                <a:gd name="connsiteY0" fmla="*/ 0 h 1844041"/>
                <a:gd name="connsiteX1" fmla="*/ 1311638 w 1374115"/>
                <a:gd name="connsiteY1" fmla="*/ 18674 h 1844041"/>
                <a:gd name="connsiteX2" fmla="*/ 1313897 w 1374115"/>
                <a:gd name="connsiteY2" fmla="*/ 860092 h 1844041"/>
                <a:gd name="connsiteX3" fmla="*/ 632558 w 1374115"/>
                <a:gd name="connsiteY3" fmla="*/ 1824628 h 1844041"/>
                <a:gd name="connsiteX4" fmla="*/ 153756 w 1374115"/>
                <a:gd name="connsiteY4" fmla="*/ 1844041 h 1844041"/>
                <a:gd name="connsiteX5" fmla="*/ 997371 w 1374115"/>
                <a:gd name="connsiteY5" fmla="*/ 821822 h 1844041"/>
                <a:gd name="connsiteX6" fmla="*/ 507408 w 1374115"/>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843615 w 1220359"/>
                <a:gd name="connsiteY5" fmla="*/ 821822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843615 w 1220359"/>
                <a:gd name="connsiteY5" fmla="*/ 821822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76 w 1220383"/>
                <a:gd name="connsiteY0" fmla="*/ 0 h 1844041"/>
                <a:gd name="connsiteX1" fmla="*/ 1157906 w 1220383"/>
                <a:gd name="connsiteY1" fmla="*/ 18674 h 1844041"/>
                <a:gd name="connsiteX2" fmla="*/ 1160165 w 1220383"/>
                <a:gd name="connsiteY2" fmla="*/ 860092 h 1844041"/>
                <a:gd name="connsiteX3" fmla="*/ 478826 w 1220383"/>
                <a:gd name="connsiteY3" fmla="*/ 1824628 h 1844041"/>
                <a:gd name="connsiteX4" fmla="*/ 24 w 1220383"/>
                <a:gd name="connsiteY4" fmla="*/ 1844041 h 1844041"/>
                <a:gd name="connsiteX5" fmla="*/ 508431 w 1220383"/>
                <a:gd name="connsiteY5" fmla="*/ 1091356 h 1844041"/>
                <a:gd name="connsiteX6" fmla="*/ 544459 w 1220383"/>
                <a:gd name="connsiteY6" fmla="*/ 834666 h 1844041"/>
                <a:gd name="connsiteX7" fmla="*/ 353676 w 1220383"/>
                <a:gd name="connsiteY7"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608392 w 1220359"/>
                <a:gd name="connsiteY6" fmla="*/ 729107 h 1844041"/>
                <a:gd name="connsiteX7" fmla="*/ 353652 w 1220359"/>
                <a:gd name="connsiteY7"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12510"/>
                <a:gd name="connsiteY0" fmla="*/ 0 h 1844041"/>
                <a:gd name="connsiteX1" fmla="*/ 1157882 w 1212510"/>
                <a:gd name="connsiteY1" fmla="*/ 18674 h 1844041"/>
                <a:gd name="connsiteX2" fmla="*/ 1160141 w 1212510"/>
                <a:gd name="connsiteY2" fmla="*/ 860092 h 1844041"/>
                <a:gd name="connsiteX3" fmla="*/ 478802 w 1212510"/>
                <a:gd name="connsiteY3" fmla="*/ 1824628 h 1844041"/>
                <a:gd name="connsiteX4" fmla="*/ 0 w 1212510"/>
                <a:gd name="connsiteY4" fmla="*/ 1844041 h 1844041"/>
                <a:gd name="connsiteX5" fmla="*/ 511529 w 1212510"/>
                <a:gd name="connsiteY5" fmla="*/ 985120 h 1844041"/>
                <a:gd name="connsiteX6" fmla="*/ 353652 w 1212510"/>
                <a:gd name="connsiteY6" fmla="*/ 0 h 1844041"/>
                <a:gd name="connsiteX0" fmla="*/ 353652 w 1212510"/>
                <a:gd name="connsiteY0" fmla="*/ 0 h 1844041"/>
                <a:gd name="connsiteX1" fmla="*/ 1157882 w 1212510"/>
                <a:gd name="connsiteY1" fmla="*/ 18674 h 1844041"/>
                <a:gd name="connsiteX2" fmla="*/ 1160141 w 1212510"/>
                <a:gd name="connsiteY2" fmla="*/ 860092 h 1844041"/>
                <a:gd name="connsiteX3" fmla="*/ 478802 w 1212510"/>
                <a:gd name="connsiteY3" fmla="*/ 1824628 h 1844041"/>
                <a:gd name="connsiteX4" fmla="*/ 0 w 1212510"/>
                <a:gd name="connsiteY4" fmla="*/ 1844041 h 1844041"/>
                <a:gd name="connsiteX5" fmla="*/ 511529 w 1212510"/>
                <a:gd name="connsiteY5" fmla="*/ 985120 h 1844041"/>
                <a:gd name="connsiteX6" fmla="*/ 353652 w 1212510"/>
                <a:gd name="connsiteY6" fmla="*/ 0 h 1844041"/>
                <a:gd name="connsiteX0" fmla="*/ 353652 w 1212510"/>
                <a:gd name="connsiteY0" fmla="*/ 0 h 1844041"/>
                <a:gd name="connsiteX1" fmla="*/ 1157882 w 1212510"/>
                <a:gd name="connsiteY1" fmla="*/ 18674 h 1844041"/>
                <a:gd name="connsiteX2" fmla="*/ 1160141 w 1212510"/>
                <a:gd name="connsiteY2" fmla="*/ 860092 h 1844041"/>
                <a:gd name="connsiteX3" fmla="*/ 478802 w 1212510"/>
                <a:gd name="connsiteY3" fmla="*/ 1824628 h 1844041"/>
                <a:gd name="connsiteX4" fmla="*/ 0 w 1212510"/>
                <a:gd name="connsiteY4" fmla="*/ 1844041 h 1844041"/>
                <a:gd name="connsiteX5" fmla="*/ 511529 w 1212510"/>
                <a:gd name="connsiteY5" fmla="*/ 985120 h 1844041"/>
                <a:gd name="connsiteX6" fmla="*/ 353652 w 1212510"/>
                <a:gd name="connsiteY6" fmla="*/ 0 h 1844041"/>
                <a:gd name="connsiteX0" fmla="*/ 353652 w 1212510"/>
                <a:gd name="connsiteY0" fmla="*/ 0 h 1844041"/>
                <a:gd name="connsiteX1" fmla="*/ 1157882 w 1212510"/>
                <a:gd name="connsiteY1" fmla="*/ 18674 h 1844041"/>
                <a:gd name="connsiteX2" fmla="*/ 1160141 w 1212510"/>
                <a:gd name="connsiteY2" fmla="*/ 860092 h 1844041"/>
                <a:gd name="connsiteX3" fmla="*/ 478802 w 1212510"/>
                <a:gd name="connsiteY3" fmla="*/ 1824628 h 1844041"/>
                <a:gd name="connsiteX4" fmla="*/ 0 w 1212510"/>
                <a:gd name="connsiteY4" fmla="*/ 1844041 h 1844041"/>
                <a:gd name="connsiteX5" fmla="*/ 551628 w 1212510"/>
                <a:gd name="connsiteY5" fmla="*/ 908329 h 1844041"/>
                <a:gd name="connsiteX6" fmla="*/ 353652 w 1212510"/>
                <a:gd name="connsiteY6" fmla="*/ 0 h 1844041"/>
                <a:gd name="connsiteX0" fmla="*/ 353652 w 1212510"/>
                <a:gd name="connsiteY0" fmla="*/ 0 h 1844041"/>
                <a:gd name="connsiteX1" fmla="*/ 1157882 w 1212510"/>
                <a:gd name="connsiteY1" fmla="*/ 18674 h 1844041"/>
                <a:gd name="connsiteX2" fmla="*/ 1160141 w 1212510"/>
                <a:gd name="connsiteY2" fmla="*/ 860092 h 1844041"/>
                <a:gd name="connsiteX3" fmla="*/ 478802 w 1212510"/>
                <a:gd name="connsiteY3" fmla="*/ 1824628 h 1844041"/>
                <a:gd name="connsiteX4" fmla="*/ 0 w 1212510"/>
                <a:gd name="connsiteY4" fmla="*/ 1844041 h 1844041"/>
                <a:gd name="connsiteX5" fmla="*/ 532348 w 1212510"/>
                <a:gd name="connsiteY5" fmla="*/ 870798 h 1844041"/>
                <a:gd name="connsiteX6" fmla="*/ 353652 w 1212510"/>
                <a:gd name="connsiteY6" fmla="*/ 0 h 1844041"/>
                <a:gd name="connsiteX0" fmla="*/ 327510 w 1212510"/>
                <a:gd name="connsiteY0" fmla="*/ 0 h 1845207"/>
                <a:gd name="connsiteX1" fmla="*/ 1157882 w 1212510"/>
                <a:gd name="connsiteY1" fmla="*/ 19840 h 1845207"/>
                <a:gd name="connsiteX2" fmla="*/ 1160141 w 1212510"/>
                <a:gd name="connsiteY2" fmla="*/ 861258 h 1845207"/>
                <a:gd name="connsiteX3" fmla="*/ 478802 w 1212510"/>
                <a:gd name="connsiteY3" fmla="*/ 1825794 h 1845207"/>
                <a:gd name="connsiteX4" fmla="*/ 0 w 1212510"/>
                <a:gd name="connsiteY4" fmla="*/ 1845207 h 1845207"/>
                <a:gd name="connsiteX5" fmla="*/ 532348 w 1212510"/>
                <a:gd name="connsiteY5" fmla="*/ 871964 h 1845207"/>
                <a:gd name="connsiteX6" fmla="*/ 327510 w 1212510"/>
                <a:gd name="connsiteY6" fmla="*/ 0 h 1845207"/>
                <a:gd name="connsiteX0" fmla="*/ 327510 w 1212510"/>
                <a:gd name="connsiteY0" fmla="*/ 0 h 1845207"/>
                <a:gd name="connsiteX1" fmla="*/ 1157882 w 1212510"/>
                <a:gd name="connsiteY1" fmla="*/ 19840 h 1845207"/>
                <a:gd name="connsiteX2" fmla="*/ 1160141 w 1212510"/>
                <a:gd name="connsiteY2" fmla="*/ 861258 h 1845207"/>
                <a:gd name="connsiteX3" fmla="*/ 478802 w 1212510"/>
                <a:gd name="connsiteY3" fmla="*/ 1825794 h 1845207"/>
                <a:gd name="connsiteX4" fmla="*/ 0 w 1212510"/>
                <a:gd name="connsiteY4" fmla="*/ 1845207 h 1845207"/>
                <a:gd name="connsiteX5" fmla="*/ 532348 w 1212510"/>
                <a:gd name="connsiteY5" fmla="*/ 871964 h 1845207"/>
                <a:gd name="connsiteX6" fmla="*/ 327510 w 1212510"/>
                <a:gd name="connsiteY6" fmla="*/ 0 h 1845207"/>
                <a:gd name="connsiteX0" fmla="*/ 327510 w 1212510"/>
                <a:gd name="connsiteY0" fmla="*/ 0 h 1845207"/>
                <a:gd name="connsiteX1" fmla="*/ 1157882 w 1212510"/>
                <a:gd name="connsiteY1" fmla="*/ 19840 h 1845207"/>
                <a:gd name="connsiteX2" fmla="*/ 1160141 w 1212510"/>
                <a:gd name="connsiteY2" fmla="*/ 861258 h 1845207"/>
                <a:gd name="connsiteX3" fmla="*/ 478802 w 1212510"/>
                <a:gd name="connsiteY3" fmla="*/ 1825794 h 1845207"/>
                <a:gd name="connsiteX4" fmla="*/ 0 w 1212510"/>
                <a:gd name="connsiteY4" fmla="*/ 1845207 h 1845207"/>
                <a:gd name="connsiteX5" fmla="*/ 504669 w 1212510"/>
                <a:gd name="connsiteY5" fmla="*/ 1022653 h 1845207"/>
                <a:gd name="connsiteX6" fmla="*/ 327510 w 1212510"/>
                <a:gd name="connsiteY6" fmla="*/ 0 h 1845207"/>
                <a:gd name="connsiteX0" fmla="*/ 327510 w 1212510"/>
                <a:gd name="connsiteY0" fmla="*/ 0 h 1845207"/>
                <a:gd name="connsiteX1" fmla="*/ 1157882 w 1212510"/>
                <a:gd name="connsiteY1" fmla="*/ 19840 h 1845207"/>
                <a:gd name="connsiteX2" fmla="*/ 1160141 w 1212510"/>
                <a:gd name="connsiteY2" fmla="*/ 861258 h 1845207"/>
                <a:gd name="connsiteX3" fmla="*/ 478802 w 1212510"/>
                <a:gd name="connsiteY3" fmla="*/ 1825794 h 1845207"/>
                <a:gd name="connsiteX4" fmla="*/ 0 w 1212510"/>
                <a:gd name="connsiteY4" fmla="*/ 1845207 h 1845207"/>
                <a:gd name="connsiteX5" fmla="*/ 504669 w 1212510"/>
                <a:gd name="connsiteY5" fmla="*/ 1022653 h 1845207"/>
                <a:gd name="connsiteX6" fmla="*/ 327510 w 1212510"/>
                <a:gd name="connsiteY6" fmla="*/ 0 h 1845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2510" h="1845207">
                  <a:moveTo>
                    <a:pt x="327510" y="0"/>
                  </a:moveTo>
                  <a:lnTo>
                    <a:pt x="1157882" y="19840"/>
                  </a:lnTo>
                  <a:cubicBezTo>
                    <a:pt x="1230228" y="408303"/>
                    <a:pt x="1230449" y="581206"/>
                    <a:pt x="1160141" y="861258"/>
                  </a:cubicBezTo>
                  <a:cubicBezTo>
                    <a:pt x="1078712" y="1194227"/>
                    <a:pt x="972752" y="1441218"/>
                    <a:pt x="478802" y="1825794"/>
                  </a:cubicBezTo>
                  <a:lnTo>
                    <a:pt x="0" y="1845207"/>
                  </a:lnTo>
                  <a:cubicBezTo>
                    <a:pt x="408799" y="1451749"/>
                    <a:pt x="445727" y="1329993"/>
                    <a:pt x="504669" y="1022653"/>
                  </a:cubicBezTo>
                  <a:cubicBezTo>
                    <a:pt x="563611" y="715313"/>
                    <a:pt x="515231" y="231881"/>
                    <a:pt x="327510" y="0"/>
                  </a:cubicBezTo>
                  <a:close/>
                </a:path>
              </a:pathLst>
            </a:custGeom>
            <a:grpFill/>
            <a:ln w="28575">
              <a:solidFill>
                <a:srgbClr val="6D4B99">
                  <a:alpha val="50000"/>
                </a:srgbClr>
              </a:solidFill>
            </a:ln>
          </p:spPr>
          <p:style>
            <a:lnRef idx="0">
              <a:schemeClr val="accent6"/>
            </a:lnRef>
            <a:fillRef idx="3">
              <a:schemeClr val="accent6"/>
            </a:fillRef>
            <a:effectRef idx="3">
              <a:schemeClr val="accent6"/>
            </a:effectRef>
            <a:fontRef idx="minor">
              <a:schemeClr val="lt1"/>
            </a:fontRef>
          </p:style>
          <p:txBody>
            <a:bodyPr rtlCol="0" anchor="ctr"/>
            <a:lstStyle/>
            <a:p>
              <a:pPr algn="ctr" defTabSz="914400"/>
              <a:endParaRPr lang="es-MX" dirty="0">
                <a:solidFill>
                  <a:srgbClr val="C0504D"/>
                </a:solidFill>
              </a:endParaRPr>
            </a:p>
          </p:txBody>
        </p:sp>
        <p:sp>
          <p:nvSpPr>
            <p:cNvPr id="73" name="26 Rectángulo"/>
            <p:cNvSpPr/>
            <p:nvPr userDrawn="1"/>
          </p:nvSpPr>
          <p:spPr>
            <a:xfrm rot="21446692">
              <a:off x="2243275" y="2388128"/>
              <a:ext cx="1103383" cy="1679138"/>
            </a:xfrm>
            <a:custGeom>
              <a:avLst/>
              <a:gdLst>
                <a:gd name="connsiteX0" fmla="*/ 0 w 1069117"/>
                <a:gd name="connsiteY0" fmla="*/ 0 h 2255291"/>
                <a:gd name="connsiteX1" fmla="*/ 1069117 w 1069117"/>
                <a:gd name="connsiteY1" fmla="*/ 0 h 2255291"/>
                <a:gd name="connsiteX2" fmla="*/ 1069117 w 1069117"/>
                <a:gd name="connsiteY2" fmla="*/ 2255291 h 2255291"/>
                <a:gd name="connsiteX3" fmla="*/ 0 w 1069117"/>
                <a:gd name="connsiteY3" fmla="*/ 2255291 h 2255291"/>
                <a:gd name="connsiteX4" fmla="*/ 0 w 1069117"/>
                <a:gd name="connsiteY4" fmla="*/ 0 h 2255291"/>
                <a:gd name="connsiteX0" fmla="*/ 0 w 1069117"/>
                <a:gd name="connsiteY0" fmla="*/ 4763 h 2260054"/>
                <a:gd name="connsiteX1" fmla="*/ 907192 w 1069117"/>
                <a:gd name="connsiteY1" fmla="*/ 0 h 2260054"/>
                <a:gd name="connsiteX2" fmla="*/ 1069117 w 1069117"/>
                <a:gd name="connsiteY2" fmla="*/ 2260054 h 2260054"/>
                <a:gd name="connsiteX3" fmla="*/ 0 w 1069117"/>
                <a:gd name="connsiteY3" fmla="*/ 2260054 h 2260054"/>
                <a:gd name="connsiteX4" fmla="*/ 0 w 1069117"/>
                <a:gd name="connsiteY4" fmla="*/ 4763 h 2260054"/>
                <a:gd name="connsiteX0" fmla="*/ 0 w 1069117"/>
                <a:gd name="connsiteY0" fmla="*/ 14288 h 2269579"/>
                <a:gd name="connsiteX1" fmla="*/ 807179 w 1069117"/>
                <a:gd name="connsiteY1" fmla="*/ 0 h 2269579"/>
                <a:gd name="connsiteX2" fmla="*/ 1069117 w 1069117"/>
                <a:gd name="connsiteY2" fmla="*/ 2269579 h 2269579"/>
                <a:gd name="connsiteX3" fmla="*/ 0 w 1069117"/>
                <a:gd name="connsiteY3" fmla="*/ 2269579 h 2269579"/>
                <a:gd name="connsiteX4" fmla="*/ 0 w 1069117"/>
                <a:gd name="connsiteY4" fmla="*/ 14288 h 2269579"/>
                <a:gd name="connsiteX0" fmla="*/ 0 w 1069117"/>
                <a:gd name="connsiteY0" fmla="*/ 9525 h 2264816"/>
                <a:gd name="connsiteX1" fmla="*/ 916717 w 1069117"/>
                <a:gd name="connsiteY1" fmla="*/ 0 h 2264816"/>
                <a:gd name="connsiteX2" fmla="*/ 1069117 w 1069117"/>
                <a:gd name="connsiteY2" fmla="*/ 2264816 h 2264816"/>
                <a:gd name="connsiteX3" fmla="*/ 0 w 1069117"/>
                <a:gd name="connsiteY3" fmla="*/ 2264816 h 2264816"/>
                <a:gd name="connsiteX4" fmla="*/ 0 w 1069117"/>
                <a:gd name="connsiteY4" fmla="*/ 9525 h 2264816"/>
                <a:gd name="connsiteX0" fmla="*/ 0 w 1121505"/>
                <a:gd name="connsiteY0" fmla="*/ 4763 h 2264816"/>
                <a:gd name="connsiteX1" fmla="*/ 969105 w 1121505"/>
                <a:gd name="connsiteY1" fmla="*/ 0 h 2264816"/>
                <a:gd name="connsiteX2" fmla="*/ 1121505 w 1121505"/>
                <a:gd name="connsiteY2" fmla="*/ 2264816 h 2264816"/>
                <a:gd name="connsiteX3" fmla="*/ 52388 w 1121505"/>
                <a:gd name="connsiteY3" fmla="*/ 2264816 h 2264816"/>
                <a:gd name="connsiteX4" fmla="*/ 0 w 1121505"/>
                <a:gd name="connsiteY4" fmla="*/ 4763 h 2264816"/>
                <a:gd name="connsiteX0" fmla="*/ 0 w 1121505"/>
                <a:gd name="connsiteY0" fmla="*/ 4763 h 2264816"/>
                <a:gd name="connsiteX1" fmla="*/ 969105 w 1121505"/>
                <a:gd name="connsiteY1" fmla="*/ 0 h 2264816"/>
                <a:gd name="connsiteX2" fmla="*/ 1121505 w 1121505"/>
                <a:gd name="connsiteY2" fmla="*/ 2264816 h 2264816"/>
                <a:gd name="connsiteX3" fmla="*/ 52388 w 1121505"/>
                <a:gd name="connsiteY3" fmla="*/ 2264816 h 2264816"/>
                <a:gd name="connsiteX4" fmla="*/ 18877 w 1121505"/>
                <a:gd name="connsiteY4" fmla="*/ 508049 h 2264816"/>
                <a:gd name="connsiteX5" fmla="*/ 0 w 1121505"/>
                <a:gd name="connsiteY5" fmla="*/ 4763 h 2264816"/>
                <a:gd name="connsiteX0" fmla="*/ 71611 w 1193116"/>
                <a:gd name="connsiteY0" fmla="*/ 4763 h 2264816"/>
                <a:gd name="connsiteX1" fmla="*/ 1040716 w 1193116"/>
                <a:gd name="connsiteY1" fmla="*/ 0 h 2264816"/>
                <a:gd name="connsiteX2" fmla="*/ 1193116 w 1193116"/>
                <a:gd name="connsiteY2" fmla="*/ 2264816 h 2264816"/>
                <a:gd name="connsiteX3" fmla="*/ 123999 w 1193116"/>
                <a:gd name="connsiteY3" fmla="*/ 2264816 h 2264816"/>
                <a:gd name="connsiteX4" fmla="*/ 0 w 1193116"/>
                <a:gd name="connsiteY4" fmla="*/ 355649 h 2264816"/>
                <a:gd name="connsiteX5" fmla="*/ 71611 w 1193116"/>
                <a:gd name="connsiteY5" fmla="*/ 4763 h 2264816"/>
                <a:gd name="connsiteX0" fmla="*/ 71611 w 1193116"/>
                <a:gd name="connsiteY0" fmla="*/ 4763 h 2264816"/>
                <a:gd name="connsiteX1" fmla="*/ 1040716 w 1193116"/>
                <a:gd name="connsiteY1" fmla="*/ 0 h 2264816"/>
                <a:gd name="connsiteX2" fmla="*/ 1193116 w 1193116"/>
                <a:gd name="connsiteY2" fmla="*/ 2264816 h 2264816"/>
                <a:gd name="connsiteX3" fmla="*/ 123999 w 1193116"/>
                <a:gd name="connsiteY3" fmla="*/ 2264816 h 2264816"/>
                <a:gd name="connsiteX4" fmla="*/ 47626 w 1193116"/>
                <a:gd name="connsiteY4" fmla="*/ 1136699 h 2264816"/>
                <a:gd name="connsiteX5" fmla="*/ 0 w 1193116"/>
                <a:gd name="connsiteY5" fmla="*/ 355649 h 2264816"/>
                <a:gd name="connsiteX6" fmla="*/ 71611 w 1193116"/>
                <a:gd name="connsiteY6" fmla="*/ 4763 h 2264816"/>
                <a:gd name="connsiteX0" fmla="*/ 90660 w 1212165"/>
                <a:gd name="connsiteY0" fmla="*/ 4763 h 2264816"/>
                <a:gd name="connsiteX1" fmla="*/ 1059765 w 1212165"/>
                <a:gd name="connsiteY1" fmla="*/ 0 h 2264816"/>
                <a:gd name="connsiteX2" fmla="*/ 1212165 w 1212165"/>
                <a:gd name="connsiteY2" fmla="*/ 2264816 h 2264816"/>
                <a:gd name="connsiteX3" fmla="*/ 143048 w 1212165"/>
                <a:gd name="connsiteY3" fmla="*/ 2264816 h 2264816"/>
                <a:gd name="connsiteX4" fmla="*/ 0 w 1212165"/>
                <a:gd name="connsiteY4" fmla="*/ 836661 h 2264816"/>
                <a:gd name="connsiteX5" fmla="*/ 19049 w 1212165"/>
                <a:gd name="connsiteY5" fmla="*/ 355649 h 2264816"/>
                <a:gd name="connsiteX6" fmla="*/ 90660 w 1212165"/>
                <a:gd name="connsiteY6" fmla="*/ 4763 h 2264816"/>
                <a:gd name="connsiteX0" fmla="*/ 90660 w 1212165"/>
                <a:gd name="connsiteY0" fmla="*/ 4763 h 2264816"/>
                <a:gd name="connsiteX1" fmla="*/ 1059765 w 1212165"/>
                <a:gd name="connsiteY1" fmla="*/ 0 h 2264816"/>
                <a:gd name="connsiteX2" fmla="*/ 1212165 w 1212165"/>
                <a:gd name="connsiteY2" fmla="*/ 2264816 h 2264816"/>
                <a:gd name="connsiteX3" fmla="*/ 471660 w 1212165"/>
                <a:gd name="connsiteY3" fmla="*/ 1555204 h 2264816"/>
                <a:gd name="connsiteX4" fmla="*/ 0 w 1212165"/>
                <a:gd name="connsiteY4" fmla="*/ 836661 h 2264816"/>
                <a:gd name="connsiteX5" fmla="*/ 19049 w 1212165"/>
                <a:gd name="connsiteY5" fmla="*/ 355649 h 2264816"/>
                <a:gd name="connsiteX6" fmla="*/ 90660 w 1212165"/>
                <a:gd name="connsiteY6" fmla="*/ 4763 h 2264816"/>
                <a:gd name="connsiteX0" fmla="*/ 90660 w 1212165"/>
                <a:gd name="connsiteY0" fmla="*/ 4763 h 2036216"/>
                <a:gd name="connsiteX1" fmla="*/ 1059765 w 1212165"/>
                <a:gd name="connsiteY1" fmla="*/ 0 h 2036216"/>
                <a:gd name="connsiteX2" fmla="*/ 1212165 w 1212165"/>
                <a:gd name="connsiteY2" fmla="*/ 2036216 h 2036216"/>
                <a:gd name="connsiteX3" fmla="*/ 471660 w 1212165"/>
                <a:gd name="connsiteY3" fmla="*/ 1555204 h 2036216"/>
                <a:gd name="connsiteX4" fmla="*/ 0 w 1212165"/>
                <a:gd name="connsiteY4" fmla="*/ 836661 h 2036216"/>
                <a:gd name="connsiteX5" fmla="*/ 19049 w 1212165"/>
                <a:gd name="connsiteY5" fmla="*/ 355649 h 2036216"/>
                <a:gd name="connsiteX6" fmla="*/ 90660 w 1212165"/>
                <a:gd name="connsiteY6" fmla="*/ 4763 h 2036216"/>
                <a:gd name="connsiteX0" fmla="*/ 90660 w 1235978"/>
                <a:gd name="connsiteY0" fmla="*/ 4763 h 2260054"/>
                <a:gd name="connsiteX1" fmla="*/ 1059765 w 1235978"/>
                <a:gd name="connsiteY1" fmla="*/ 0 h 2260054"/>
                <a:gd name="connsiteX2" fmla="*/ 1235978 w 1235978"/>
                <a:gd name="connsiteY2" fmla="*/ 2260054 h 2260054"/>
                <a:gd name="connsiteX3" fmla="*/ 471660 w 1235978"/>
                <a:gd name="connsiteY3" fmla="*/ 1555204 h 2260054"/>
                <a:gd name="connsiteX4" fmla="*/ 0 w 1235978"/>
                <a:gd name="connsiteY4" fmla="*/ 836661 h 2260054"/>
                <a:gd name="connsiteX5" fmla="*/ 19049 w 1235978"/>
                <a:gd name="connsiteY5" fmla="*/ 355649 h 2260054"/>
                <a:gd name="connsiteX6" fmla="*/ 90660 w 1235978"/>
                <a:gd name="connsiteY6" fmla="*/ 4763 h 2260054"/>
                <a:gd name="connsiteX0" fmla="*/ 90660 w 1235978"/>
                <a:gd name="connsiteY0" fmla="*/ 4763 h 2260054"/>
                <a:gd name="connsiteX1" fmla="*/ 1059765 w 1235978"/>
                <a:gd name="connsiteY1" fmla="*/ 0 h 2260054"/>
                <a:gd name="connsiteX2" fmla="*/ 1235978 w 1235978"/>
                <a:gd name="connsiteY2" fmla="*/ 2260054 h 2260054"/>
                <a:gd name="connsiteX3" fmla="*/ 809797 w 1235978"/>
                <a:gd name="connsiteY3" fmla="*/ 2226716 h 2260054"/>
                <a:gd name="connsiteX4" fmla="*/ 0 w 1235978"/>
                <a:gd name="connsiteY4" fmla="*/ 836661 h 2260054"/>
                <a:gd name="connsiteX5" fmla="*/ 19049 w 1235978"/>
                <a:gd name="connsiteY5" fmla="*/ 355649 h 2260054"/>
                <a:gd name="connsiteX6" fmla="*/ 90660 w 1235978"/>
                <a:gd name="connsiteY6" fmla="*/ 4763 h 2260054"/>
                <a:gd name="connsiteX0" fmla="*/ 90660 w 1235978"/>
                <a:gd name="connsiteY0" fmla="*/ 4763 h 2260054"/>
                <a:gd name="connsiteX1" fmla="*/ 1059765 w 1235978"/>
                <a:gd name="connsiteY1" fmla="*/ 0 h 2260054"/>
                <a:gd name="connsiteX2" fmla="*/ 1235978 w 1235978"/>
                <a:gd name="connsiteY2" fmla="*/ 2260054 h 2260054"/>
                <a:gd name="connsiteX3" fmla="*/ 809797 w 1235978"/>
                <a:gd name="connsiteY3" fmla="*/ 2226716 h 2260054"/>
                <a:gd name="connsiteX4" fmla="*/ 419100 w 1235978"/>
                <a:gd name="connsiteY4" fmla="*/ 1555799 h 2260054"/>
                <a:gd name="connsiteX5" fmla="*/ 0 w 1235978"/>
                <a:gd name="connsiteY5" fmla="*/ 836661 h 2260054"/>
                <a:gd name="connsiteX6" fmla="*/ 19049 w 1235978"/>
                <a:gd name="connsiteY6" fmla="*/ 355649 h 2260054"/>
                <a:gd name="connsiteX7" fmla="*/ 90660 w 1235978"/>
                <a:gd name="connsiteY7" fmla="*/ 4763 h 2260054"/>
                <a:gd name="connsiteX0" fmla="*/ 90660 w 1235978"/>
                <a:gd name="connsiteY0" fmla="*/ 4763 h 2260054"/>
                <a:gd name="connsiteX1" fmla="*/ 1059765 w 1235978"/>
                <a:gd name="connsiteY1" fmla="*/ 0 h 2260054"/>
                <a:gd name="connsiteX2" fmla="*/ 1235978 w 1235978"/>
                <a:gd name="connsiteY2" fmla="*/ 2260054 h 2260054"/>
                <a:gd name="connsiteX3" fmla="*/ 809797 w 1235978"/>
                <a:gd name="connsiteY3" fmla="*/ 2226716 h 2260054"/>
                <a:gd name="connsiteX4" fmla="*/ 257175 w 1235978"/>
                <a:gd name="connsiteY4" fmla="*/ 1627237 h 2260054"/>
                <a:gd name="connsiteX5" fmla="*/ 0 w 1235978"/>
                <a:gd name="connsiteY5" fmla="*/ 836661 h 2260054"/>
                <a:gd name="connsiteX6" fmla="*/ 19049 w 1235978"/>
                <a:gd name="connsiteY6" fmla="*/ 355649 h 2260054"/>
                <a:gd name="connsiteX7" fmla="*/ 90660 w 1235978"/>
                <a:gd name="connsiteY7" fmla="*/ 4763 h 2260054"/>
                <a:gd name="connsiteX0" fmla="*/ 90660 w 1235978"/>
                <a:gd name="connsiteY0" fmla="*/ 4763 h 2260054"/>
                <a:gd name="connsiteX1" fmla="*/ 1059765 w 1235978"/>
                <a:gd name="connsiteY1" fmla="*/ 0 h 2260054"/>
                <a:gd name="connsiteX2" fmla="*/ 1235978 w 1235978"/>
                <a:gd name="connsiteY2" fmla="*/ 2260054 h 2260054"/>
                <a:gd name="connsiteX3" fmla="*/ 809797 w 1235978"/>
                <a:gd name="connsiteY3" fmla="*/ 2226716 h 2260054"/>
                <a:gd name="connsiteX4" fmla="*/ 257175 w 1235978"/>
                <a:gd name="connsiteY4" fmla="*/ 1627237 h 2260054"/>
                <a:gd name="connsiteX5" fmla="*/ 0 w 1235978"/>
                <a:gd name="connsiteY5" fmla="*/ 836661 h 2260054"/>
                <a:gd name="connsiteX6" fmla="*/ 19049 w 1235978"/>
                <a:gd name="connsiteY6" fmla="*/ 355649 h 2260054"/>
                <a:gd name="connsiteX7" fmla="*/ 90660 w 1235978"/>
                <a:gd name="connsiteY7" fmla="*/ 4763 h 2260054"/>
                <a:gd name="connsiteX0" fmla="*/ 90660 w 1235978"/>
                <a:gd name="connsiteY0" fmla="*/ 4763 h 2260054"/>
                <a:gd name="connsiteX1" fmla="*/ 1059765 w 1235978"/>
                <a:gd name="connsiteY1" fmla="*/ 0 h 2260054"/>
                <a:gd name="connsiteX2" fmla="*/ 1235978 w 1235978"/>
                <a:gd name="connsiteY2" fmla="*/ 2260054 h 2260054"/>
                <a:gd name="connsiteX3" fmla="*/ 809797 w 1235978"/>
                <a:gd name="connsiteY3" fmla="*/ 2226716 h 2260054"/>
                <a:gd name="connsiteX4" fmla="*/ 257175 w 1235978"/>
                <a:gd name="connsiteY4" fmla="*/ 1627237 h 2260054"/>
                <a:gd name="connsiteX5" fmla="*/ 0 w 1235978"/>
                <a:gd name="connsiteY5" fmla="*/ 836661 h 2260054"/>
                <a:gd name="connsiteX6" fmla="*/ 19049 w 1235978"/>
                <a:gd name="connsiteY6" fmla="*/ 355649 h 2260054"/>
                <a:gd name="connsiteX7" fmla="*/ 90660 w 1235978"/>
                <a:gd name="connsiteY7" fmla="*/ 4763 h 2260054"/>
                <a:gd name="connsiteX0" fmla="*/ 90660 w 1235978"/>
                <a:gd name="connsiteY0" fmla="*/ 4763 h 2260054"/>
                <a:gd name="connsiteX1" fmla="*/ 1059765 w 1235978"/>
                <a:gd name="connsiteY1" fmla="*/ 0 h 2260054"/>
                <a:gd name="connsiteX2" fmla="*/ 1235978 w 1235978"/>
                <a:gd name="connsiteY2" fmla="*/ 2260054 h 2260054"/>
                <a:gd name="connsiteX3" fmla="*/ 809797 w 1235978"/>
                <a:gd name="connsiteY3" fmla="*/ 2226716 h 2260054"/>
                <a:gd name="connsiteX4" fmla="*/ 257175 w 1235978"/>
                <a:gd name="connsiteY4" fmla="*/ 1627237 h 2260054"/>
                <a:gd name="connsiteX5" fmla="*/ 0 w 1235978"/>
                <a:gd name="connsiteY5" fmla="*/ 836661 h 2260054"/>
                <a:gd name="connsiteX6" fmla="*/ 19049 w 1235978"/>
                <a:gd name="connsiteY6" fmla="*/ 355649 h 2260054"/>
                <a:gd name="connsiteX7" fmla="*/ 90660 w 1235978"/>
                <a:gd name="connsiteY7" fmla="*/ 4763 h 2260054"/>
                <a:gd name="connsiteX0" fmla="*/ 104020 w 1249338"/>
                <a:gd name="connsiteY0" fmla="*/ 4763 h 2260054"/>
                <a:gd name="connsiteX1" fmla="*/ 1073125 w 1249338"/>
                <a:gd name="connsiteY1" fmla="*/ 0 h 2260054"/>
                <a:gd name="connsiteX2" fmla="*/ 1249338 w 1249338"/>
                <a:gd name="connsiteY2" fmla="*/ 2260054 h 2260054"/>
                <a:gd name="connsiteX3" fmla="*/ 823157 w 1249338"/>
                <a:gd name="connsiteY3" fmla="*/ 2226716 h 2260054"/>
                <a:gd name="connsiteX4" fmla="*/ 270535 w 1249338"/>
                <a:gd name="connsiteY4" fmla="*/ 1627237 h 2260054"/>
                <a:gd name="connsiteX5" fmla="*/ 13360 w 1249338"/>
                <a:gd name="connsiteY5" fmla="*/ 836661 h 2260054"/>
                <a:gd name="connsiteX6" fmla="*/ 32409 w 1249338"/>
                <a:gd name="connsiteY6" fmla="*/ 355649 h 2260054"/>
                <a:gd name="connsiteX7" fmla="*/ 104020 w 1249338"/>
                <a:gd name="connsiteY7" fmla="*/ 4763 h 2260054"/>
                <a:gd name="connsiteX0" fmla="*/ 104020 w 1249338"/>
                <a:gd name="connsiteY0" fmla="*/ 4763 h 2260054"/>
                <a:gd name="connsiteX1" fmla="*/ 1073125 w 1249338"/>
                <a:gd name="connsiteY1" fmla="*/ 0 h 2260054"/>
                <a:gd name="connsiteX2" fmla="*/ 1151597 w 1249338"/>
                <a:gd name="connsiteY2" fmla="*/ 931912 h 2260054"/>
                <a:gd name="connsiteX3" fmla="*/ 1249338 w 1249338"/>
                <a:gd name="connsiteY3" fmla="*/ 2260054 h 2260054"/>
                <a:gd name="connsiteX4" fmla="*/ 823157 w 1249338"/>
                <a:gd name="connsiteY4" fmla="*/ 2226716 h 2260054"/>
                <a:gd name="connsiteX5" fmla="*/ 270535 w 1249338"/>
                <a:gd name="connsiteY5" fmla="*/ 1627237 h 2260054"/>
                <a:gd name="connsiteX6" fmla="*/ 13360 w 1249338"/>
                <a:gd name="connsiteY6" fmla="*/ 836661 h 2260054"/>
                <a:gd name="connsiteX7" fmla="*/ 32409 w 1249338"/>
                <a:gd name="connsiteY7" fmla="*/ 355649 h 2260054"/>
                <a:gd name="connsiteX8" fmla="*/ 104020 w 1249338"/>
                <a:gd name="connsiteY8" fmla="*/ 4763 h 2260054"/>
                <a:gd name="connsiteX0" fmla="*/ 104020 w 1249338"/>
                <a:gd name="connsiteY0" fmla="*/ 4763 h 2260054"/>
                <a:gd name="connsiteX1" fmla="*/ 1073125 w 1249338"/>
                <a:gd name="connsiteY1" fmla="*/ 0 h 2260054"/>
                <a:gd name="connsiteX2" fmla="*/ 599147 w 1249338"/>
                <a:gd name="connsiteY2" fmla="*/ 946200 h 2260054"/>
                <a:gd name="connsiteX3" fmla="*/ 1249338 w 1249338"/>
                <a:gd name="connsiteY3" fmla="*/ 2260054 h 2260054"/>
                <a:gd name="connsiteX4" fmla="*/ 823157 w 1249338"/>
                <a:gd name="connsiteY4" fmla="*/ 2226716 h 2260054"/>
                <a:gd name="connsiteX5" fmla="*/ 270535 w 1249338"/>
                <a:gd name="connsiteY5" fmla="*/ 1627237 h 2260054"/>
                <a:gd name="connsiteX6" fmla="*/ 13360 w 1249338"/>
                <a:gd name="connsiteY6" fmla="*/ 836661 h 2260054"/>
                <a:gd name="connsiteX7" fmla="*/ 32409 w 1249338"/>
                <a:gd name="connsiteY7" fmla="*/ 355649 h 2260054"/>
                <a:gd name="connsiteX8" fmla="*/ 104020 w 1249338"/>
                <a:gd name="connsiteY8" fmla="*/ 4763 h 2260054"/>
                <a:gd name="connsiteX0" fmla="*/ 104020 w 1249338"/>
                <a:gd name="connsiteY0" fmla="*/ 4763 h 2260054"/>
                <a:gd name="connsiteX1" fmla="*/ 787375 w 1249338"/>
                <a:gd name="connsiteY1" fmla="*/ 0 h 2260054"/>
                <a:gd name="connsiteX2" fmla="*/ 599147 w 1249338"/>
                <a:gd name="connsiteY2" fmla="*/ 946200 h 2260054"/>
                <a:gd name="connsiteX3" fmla="*/ 1249338 w 1249338"/>
                <a:gd name="connsiteY3" fmla="*/ 2260054 h 2260054"/>
                <a:gd name="connsiteX4" fmla="*/ 823157 w 1249338"/>
                <a:gd name="connsiteY4" fmla="*/ 2226716 h 2260054"/>
                <a:gd name="connsiteX5" fmla="*/ 270535 w 1249338"/>
                <a:gd name="connsiteY5" fmla="*/ 1627237 h 2260054"/>
                <a:gd name="connsiteX6" fmla="*/ 13360 w 1249338"/>
                <a:gd name="connsiteY6" fmla="*/ 836661 h 2260054"/>
                <a:gd name="connsiteX7" fmla="*/ 32409 w 1249338"/>
                <a:gd name="connsiteY7" fmla="*/ 355649 h 2260054"/>
                <a:gd name="connsiteX8" fmla="*/ 104020 w 1249338"/>
                <a:gd name="connsiteY8" fmla="*/ 4763 h 2260054"/>
                <a:gd name="connsiteX0" fmla="*/ 104020 w 1249338"/>
                <a:gd name="connsiteY0" fmla="*/ 4763 h 2260054"/>
                <a:gd name="connsiteX1" fmla="*/ 1087412 w 1249338"/>
                <a:gd name="connsiteY1" fmla="*/ 0 h 2260054"/>
                <a:gd name="connsiteX2" fmla="*/ 599147 w 1249338"/>
                <a:gd name="connsiteY2" fmla="*/ 946200 h 2260054"/>
                <a:gd name="connsiteX3" fmla="*/ 1249338 w 1249338"/>
                <a:gd name="connsiteY3" fmla="*/ 2260054 h 2260054"/>
                <a:gd name="connsiteX4" fmla="*/ 823157 w 1249338"/>
                <a:gd name="connsiteY4" fmla="*/ 2226716 h 2260054"/>
                <a:gd name="connsiteX5" fmla="*/ 270535 w 1249338"/>
                <a:gd name="connsiteY5" fmla="*/ 1627237 h 2260054"/>
                <a:gd name="connsiteX6" fmla="*/ 13360 w 1249338"/>
                <a:gd name="connsiteY6" fmla="*/ 836661 h 2260054"/>
                <a:gd name="connsiteX7" fmla="*/ 32409 w 1249338"/>
                <a:gd name="connsiteY7" fmla="*/ 355649 h 2260054"/>
                <a:gd name="connsiteX8" fmla="*/ 104020 w 1249338"/>
                <a:gd name="connsiteY8"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599147 w 1249338"/>
                <a:gd name="connsiteY3" fmla="*/ 946200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23289 w 1268607"/>
                <a:gd name="connsiteY0" fmla="*/ 4763 h 2260054"/>
                <a:gd name="connsiteX1" fmla="*/ 1106681 w 1268607"/>
                <a:gd name="connsiteY1" fmla="*/ 0 h 2260054"/>
                <a:gd name="connsiteX2" fmla="*/ 904166 w 1268607"/>
                <a:gd name="connsiteY2" fmla="*/ 398512 h 2260054"/>
                <a:gd name="connsiteX3" fmla="*/ 813679 w 1268607"/>
                <a:gd name="connsiteY3" fmla="*/ 1179562 h 2260054"/>
                <a:gd name="connsiteX4" fmla="*/ 1268607 w 1268607"/>
                <a:gd name="connsiteY4" fmla="*/ 2260054 h 2260054"/>
                <a:gd name="connsiteX5" fmla="*/ 842426 w 1268607"/>
                <a:gd name="connsiteY5" fmla="*/ 2226716 h 2260054"/>
                <a:gd name="connsiteX6" fmla="*/ 289804 w 1268607"/>
                <a:gd name="connsiteY6" fmla="*/ 1627237 h 2260054"/>
                <a:gd name="connsiteX7" fmla="*/ 32629 w 1268607"/>
                <a:gd name="connsiteY7" fmla="*/ 836661 h 2260054"/>
                <a:gd name="connsiteX8" fmla="*/ 123289 w 1268607"/>
                <a:gd name="connsiteY8" fmla="*/ 4763 h 2260054"/>
                <a:gd name="connsiteX0" fmla="*/ 100069 w 1245387"/>
                <a:gd name="connsiteY0" fmla="*/ 4763 h 2260054"/>
                <a:gd name="connsiteX1" fmla="*/ 1083461 w 1245387"/>
                <a:gd name="connsiteY1" fmla="*/ 0 h 2260054"/>
                <a:gd name="connsiteX2" fmla="*/ 880946 w 1245387"/>
                <a:gd name="connsiteY2" fmla="*/ 398512 h 2260054"/>
                <a:gd name="connsiteX3" fmla="*/ 790459 w 1245387"/>
                <a:gd name="connsiteY3" fmla="*/ 1179562 h 2260054"/>
                <a:gd name="connsiteX4" fmla="*/ 1245387 w 1245387"/>
                <a:gd name="connsiteY4" fmla="*/ 2260054 h 2260054"/>
                <a:gd name="connsiteX5" fmla="*/ 819206 w 1245387"/>
                <a:gd name="connsiteY5" fmla="*/ 2226716 h 2260054"/>
                <a:gd name="connsiteX6" fmla="*/ 266584 w 1245387"/>
                <a:gd name="connsiteY6" fmla="*/ 1627237 h 2260054"/>
                <a:gd name="connsiteX7" fmla="*/ 9409 w 1245387"/>
                <a:gd name="connsiteY7" fmla="*/ 836661 h 2260054"/>
                <a:gd name="connsiteX8" fmla="*/ 100069 w 1245387"/>
                <a:gd name="connsiteY8" fmla="*/ 4763 h 2260054"/>
                <a:gd name="connsiteX0" fmla="*/ 48275 w 1193593"/>
                <a:gd name="connsiteY0" fmla="*/ 4763 h 2260054"/>
                <a:gd name="connsiteX1" fmla="*/ 1031667 w 1193593"/>
                <a:gd name="connsiteY1" fmla="*/ 0 h 2260054"/>
                <a:gd name="connsiteX2" fmla="*/ 829152 w 1193593"/>
                <a:gd name="connsiteY2" fmla="*/ 398512 h 2260054"/>
                <a:gd name="connsiteX3" fmla="*/ 738665 w 1193593"/>
                <a:gd name="connsiteY3" fmla="*/ 1179562 h 2260054"/>
                <a:gd name="connsiteX4" fmla="*/ 1193593 w 1193593"/>
                <a:gd name="connsiteY4" fmla="*/ 2260054 h 2260054"/>
                <a:gd name="connsiteX5" fmla="*/ 767412 w 1193593"/>
                <a:gd name="connsiteY5" fmla="*/ 2226716 h 2260054"/>
                <a:gd name="connsiteX6" fmla="*/ 214790 w 1193593"/>
                <a:gd name="connsiteY6" fmla="*/ 1627237 h 2260054"/>
                <a:gd name="connsiteX7" fmla="*/ 48275 w 1193593"/>
                <a:gd name="connsiteY7" fmla="*/ 4763 h 2260054"/>
                <a:gd name="connsiteX0" fmla="*/ 125134 w 1270452"/>
                <a:gd name="connsiteY0" fmla="*/ 4763 h 2260054"/>
                <a:gd name="connsiteX1" fmla="*/ 1108526 w 1270452"/>
                <a:gd name="connsiteY1" fmla="*/ 0 h 2260054"/>
                <a:gd name="connsiteX2" fmla="*/ 906011 w 1270452"/>
                <a:gd name="connsiteY2" fmla="*/ 398512 h 2260054"/>
                <a:gd name="connsiteX3" fmla="*/ 815524 w 1270452"/>
                <a:gd name="connsiteY3" fmla="*/ 1179562 h 2260054"/>
                <a:gd name="connsiteX4" fmla="*/ 1270452 w 1270452"/>
                <a:gd name="connsiteY4" fmla="*/ 2260054 h 2260054"/>
                <a:gd name="connsiteX5" fmla="*/ 844271 w 1270452"/>
                <a:gd name="connsiteY5" fmla="*/ 2226716 h 2260054"/>
                <a:gd name="connsiteX6" fmla="*/ 72574 w 1270452"/>
                <a:gd name="connsiteY6" fmla="*/ 1127175 h 2260054"/>
                <a:gd name="connsiteX7" fmla="*/ 125134 w 1270452"/>
                <a:gd name="connsiteY7" fmla="*/ 4763 h 2260054"/>
                <a:gd name="connsiteX0" fmla="*/ 125134 w 1270452"/>
                <a:gd name="connsiteY0" fmla="*/ 4763 h 2260054"/>
                <a:gd name="connsiteX1" fmla="*/ 1108526 w 1270452"/>
                <a:gd name="connsiteY1" fmla="*/ 0 h 2260054"/>
                <a:gd name="connsiteX2" fmla="*/ 906011 w 1270452"/>
                <a:gd name="connsiteY2" fmla="*/ 398512 h 2260054"/>
                <a:gd name="connsiteX3" fmla="*/ 815524 w 1270452"/>
                <a:gd name="connsiteY3" fmla="*/ 1179562 h 2260054"/>
                <a:gd name="connsiteX4" fmla="*/ 1270452 w 1270452"/>
                <a:gd name="connsiteY4" fmla="*/ 2260054 h 2260054"/>
                <a:gd name="connsiteX5" fmla="*/ 844271 w 1270452"/>
                <a:gd name="connsiteY5" fmla="*/ 2226716 h 2260054"/>
                <a:gd name="connsiteX6" fmla="*/ 72574 w 1270452"/>
                <a:gd name="connsiteY6" fmla="*/ 1127175 h 2260054"/>
                <a:gd name="connsiteX7" fmla="*/ 125134 w 1270452"/>
                <a:gd name="connsiteY7" fmla="*/ 4763 h 2260054"/>
                <a:gd name="connsiteX0" fmla="*/ 125134 w 1270452"/>
                <a:gd name="connsiteY0" fmla="*/ 4763 h 2260054"/>
                <a:gd name="connsiteX1" fmla="*/ 1108526 w 1270452"/>
                <a:gd name="connsiteY1" fmla="*/ 0 h 2260054"/>
                <a:gd name="connsiteX2" fmla="*/ 906011 w 1270452"/>
                <a:gd name="connsiteY2" fmla="*/ 398512 h 2260054"/>
                <a:gd name="connsiteX3" fmla="*/ 815524 w 1270452"/>
                <a:gd name="connsiteY3" fmla="*/ 1179562 h 2260054"/>
                <a:gd name="connsiteX4" fmla="*/ 1270452 w 1270452"/>
                <a:gd name="connsiteY4" fmla="*/ 2260054 h 2260054"/>
                <a:gd name="connsiteX5" fmla="*/ 844271 w 1270452"/>
                <a:gd name="connsiteY5" fmla="*/ 2226716 h 2260054"/>
                <a:gd name="connsiteX6" fmla="*/ 72574 w 1270452"/>
                <a:gd name="connsiteY6" fmla="*/ 1127175 h 2260054"/>
                <a:gd name="connsiteX7" fmla="*/ 125134 w 1270452"/>
                <a:gd name="connsiteY7" fmla="*/ 4763 h 2260054"/>
                <a:gd name="connsiteX0" fmla="*/ 109113 w 1254431"/>
                <a:gd name="connsiteY0" fmla="*/ 4763 h 2260054"/>
                <a:gd name="connsiteX1" fmla="*/ 1092505 w 1254431"/>
                <a:gd name="connsiteY1" fmla="*/ 0 h 2260054"/>
                <a:gd name="connsiteX2" fmla="*/ 889990 w 1254431"/>
                <a:gd name="connsiteY2" fmla="*/ 398512 h 2260054"/>
                <a:gd name="connsiteX3" fmla="*/ 799503 w 1254431"/>
                <a:gd name="connsiteY3" fmla="*/ 1179562 h 2260054"/>
                <a:gd name="connsiteX4" fmla="*/ 1254431 w 1254431"/>
                <a:gd name="connsiteY4" fmla="*/ 2260054 h 2260054"/>
                <a:gd name="connsiteX5" fmla="*/ 828250 w 1254431"/>
                <a:gd name="connsiteY5" fmla="*/ 2226716 h 2260054"/>
                <a:gd name="connsiteX6" fmla="*/ 56553 w 1254431"/>
                <a:gd name="connsiteY6" fmla="*/ 1127175 h 2260054"/>
                <a:gd name="connsiteX7" fmla="*/ 109113 w 1254431"/>
                <a:gd name="connsiteY7" fmla="*/ 4763 h 2260054"/>
                <a:gd name="connsiteX0" fmla="*/ 109113 w 1254431"/>
                <a:gd name="connsiteY0" fmla="*/ 4763 h 2260054"/>
                <a:gd name="connsiteX1" fmla="*/ 1092505 w 1254431"/>
                <a:gd name="connsiteY1" fmla="*/ 0 h 2260054"/>
                <a:gd name="connsiteX2" fmla="*/ 799503 w 1254431"/>
                <a:gd name="connsiteY2" fmla="*/ 1179562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54431"/>
                <a:gd name="connsiteY0" fmla="*/ 4763 h 2260054"/>
                <a:gd name="connsiteX1" fmla="*/ 1092505 w 1254431"/>
                <a:gd name="connsiteY1" fmla="*/ 0 h 2260054"/>
                <a:gd name="connsiteX2" fmla="*/ 799503 w 1254431"/>
                <a:gd name="connsiteY2" fmla="*/ 1179562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54431"/>
                <a:gd name="connsiteY0" fmla="*/ 4763 h 2260054"/>
                <a:gd name="connsiteX1" fmla="*/ 1092505 w 1254431"/>
                <a:gd name="connsiteY1" fmla="*/ 0 h 2260054"/>
                <a:gd name="connsiteX2" fmla="*/ 799503 w 1254431"/>
                <a:gd name="connsiteY2" fmla="*/ 1179562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54431"/>
                <a:gd name="connsiteY0" fmla="*/ 4763 h 2260054"/>
                <a:gd name="connsiteX1" fmla="*/ 1092505 w 1254431"/>
                <a:gd name="connsiteY1" fmla="*/ 0 h 2260054"/>
                <a:gd name="connsiteX2" fmla="*/ 799503 w 1254431"/>
                <a:gd name="connsiteY2" fmla="*/ 1179562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54431"/>
                <a:gd name="connsiteY0" fmla="*/ 4763 h 2260054"/>
                <a:gd name="connsiteX1" fmla="*/ 1092505 w 1254431"/>
                <a:gd name="connsiteY1" fmla="*/ 0 h 2260054"/>
                <a:gd name="connsiteX2" fmla="*/ 828078 w 1254431"/>
                <a:gd name="connsiteY2" fmla="*/ 1174799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54431"/>
                <a:gd name="connsiteY0" fmla="*/ 4763 h 2260054"/>
                <a:gd name="connsiteX1" fmla="*/ 1092505 w 1254431"/>
                <a:gd name="connsiteY1" fmla="*/ 0 h 2260054"/>
                <a:gd name="connsiteX2" fmla="*/ 828078 w 1254431"/>
                <a:gd name="connsiteY2" fmla="*/ 1174799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54431"/>
                <a:gd name="connsiteY0" fmla="*/ 4763 h 2260054"/>
                <a:gd name="connsiteX1" fmla="*/ 1092505 w 1254431"/>
                <a:gd name="connsiteY1" fmla="*/ 0 h 2260054"/>
                <a:gd name="connsiteX2" fmla="*/ 828078 w 1254431"/>
                <a:gd name="connsiteY2" fmla="*/ 1174799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97294"/>
                <a:gd name="connsiteY0" fmla="*/ 4763 h 2255291"/>
                <a:gd name="connsiteX1" fmla="*/ 1092505 w 1297294"/>
                <a:gd name="connsiteY1" fmla="*/ 0 h 2255291"/>
                <a:gd name="connsiteX2" fmla="*/ 828078 w 1297294"/>
                <a:gd name="connsiteY2" fmla="*/ 1174799 h 2255291"/>
                <a:gd name="connsiteX3" fmla="*/ 1297294 w 1297294"/>
                <a:gd name="connsiteY3" fmla="*/ 2255291 h 2255291"/>
                <a:gd name="connsiteX4" fmla="*/ 828250 w 1297294"/>
                <a:gd name="connsiteY4" fmla="*/ 2226716 h 2255291"/>
                <a:gd name="connsiteX5" fmla="*/ 56553 w 1297294"/>
                <a:gd name="connsiteY5" fmla="*/ 1127175 h 2255291"/>
                <a:gd name="connsiteX6" fmla="*/ 109113 w 1297294"/>
                <a:gd name="connsiteY6" fmla="*/ 4763 h 2255291"/>
                <a:gd name="connsiteX0" fmla="*/ 109113 w 1297294"/>
                <a:gd name="connsiteY0" fmla="*/ 4763 h 2255291"/>
                <a:gd name="connsiteX1" fmla="*/ 1092505 w 1297294"/>
                <a:gd name="connsiteY1" fmla="*/ 0 h 2255291"/>
                <a:gd name="connsiteX2" fmla="*/ 828078 w 1297294"/>
                <a:gd name="connsiteY2" fmla="*/ 1174799 h 2255291"/>
                <a:gd name="connsiteX3" fmla="*/ 1297294 w 1297294"/>
                <a:gd name="connsiteY3" fmla="*/ 2255291 h 2255291"/>
                <a:gd name="connsiteX4" fmla="*/ 828250 w 1297294"/>
                <a:gd name="connsiteY4" fmla="*/ 2226716 h 2255291"/>
                <a:gd name="connsiteX5" fmla="*/ 56553 w 1297294"/>
                <a:gd name="connsiteY5" fmla="*/ 1127175 h 2255291"/>
                <a:gd name="connsiteX6" fmla="*/ 109113 w 1297294"/>
                <a:gd name="connsiteY6" fmla="*/ 4763 h 2255291"/>
                <a:gd name="connsiteX0" fmla="*/ 109113 w 1297294"/>
                <a:gd name="connsiteY0" fmla="*/ 4763 h 2255291"/>
                <a:gd name="connsiteX1" fmla="*/ 1092505 w 1297294"/>
                <a:gd name="connsiteY1" fmla="*/ 0 h 2255291"/>
                <a:gd name="connsiteX2" fmla="*/ 828078 w 1297294"/>
                <a:gd name="connsiteY2" fmla="*/ 1174799 h 2255291"/>
                <a:gd name="connsiteX3" fmla="*/ 1297294 w 1297294"/>
                <a:gd name="connsiteY3" fmla="*/ 2255291 h 2255291"/>
                <a:gd name="connsiteX4" fmla="*/ 828250 w 1297294"/>
                <a:gd name="connsiteY4" fmla="*/ 2226716 h 2255291"/>
                <a:gd name="connsiteX5" fmla="*/ 56553 w 1297294"/>
                <a:gd name="connsiteY5" fmla="*/ 1127175 h 2255291"/>
                <a:gd name="connsiteX6" fmla="*/ 109113 w 1297294"/>
                <a:gd name="connsiteY6" fmla="*/ 4763 h 2255291"/>
                <a:gd name="connsiteX0" fmla="*/ 109113 w 1297294"/>
                <a:gd name="connsiteY0" fmla="*/ 4763 h 2255291"/>
                <a:gd name="connsiteX1" fmla="*/ 1092505 w 1297294"/>
                <a:gd name="connsiteY1" fmla="*/ 0 h 2255291"/>
                <a:gd name="connsiteX2" fmla="*/ 828078 w 1297294"/>
                <a:gd name="connsiteY2" fmla="*/ 1065261 h 2255291"/>
                <a:gd name="connsiteX3" fmla="*/ 1297294 w 1297294"/>
                <a:gd name="connsiteY3" fmla="*/ 2255291 h 2255291"/>
                <a:gd name="connsiteX4" fmla="*/ 828250 w 1297294"/>
                <a:gd name="connsiteY4" fmla="*/ 2226716 h 2255291"/>
                <a:gd name="connsiteX5" fmla="*/ 56553 w 1297294"/>
                <a:gd name="connsiteY5" fmla="*/ 1127175 h 2255291"/>
                <a:gd name="connsiteX6" fmla="*/ 109113 w 1297294"/>
                <a:gd name="connsiteY6" fmla="*/ 4763 h 2255291"/>
                <a:gd name="connsiteX0" fmla="*/ 109113 w 1297294"/>
                <a:gd name="connsiteY0" fmla="*/ 4763 h 2255291"/>
                <a:gd name="connsiteX1" fmla="*/ 1092505 w 1297294"/>
                <a:gd name="connsiteY1" fmla="*/ 0 h 2255291"/>
                <a:gd name="connsiteX2" fmla="*/ 828078 w 1297294"/>
                <a:gd name="connsiteY2" fmla="*/ 1065261 h 2255291"/>
                <a:gd name="connsiteX3" fmla="*/ 1297294 w 1297294"/>
                <a:gd name="connsiteY3" fmla="*/ 2255291 h 2255291"/>
                <a:gd name="connsiteX4" fmla="*/ 828250 w 1297294"/>
                <a:gd name="connsiteY4" fmla="*/ 2226716 h 2255291"/>
                <a:gd name="connsiteX5" fmla="*/ 56553 w 1297294"/>
                <a:gd name="connsiteY5" fmla="*/ 1127175 h 2255291"/>
                <a:gd name="connsiteX6" fmla="*/ 109113 w 1297294"/>
                <a:gd name="connsiteY6" fmla="*/ 4763 h 2255291"/>
                <a:gd name="connsiteX0" fmla="*/ 109113 w 1325869"/>
                <a:gd name="connsiteY0" fmla="*/ 4763 h 2255291"/>
                <a:gd name="connsiteX1" fmla="*/ 1092505 w 1325869"/>
                <a:gd name="connsiteY1" fmla="*/ 0 h 2255291"/>
                <a:gd name="connsiteX2" fmla="*/ 828078 w 1325869"/>
                <a:gd name="connsiteY2" fmla="*/ 1065261 h 2255291"/>
                <a:gd name="connsiteX3" fmla="*/ 1325869 w 1325869"/>
                <a:gd name="connsiteY3" fmla="*/ 2255291 h 2255291"/>
                <a:gd name="connsiteX4" fmla="*/ 828250 w 1325869"/>
                <a:gd name="connsiteY4" fmla="*/ 2226716 h 2255291"/>
                <a:gd name="connsiteX5" fmla="*/ 56553 w 1325869"/>
                <a:gd name="connsiteY5" fmla="*/ 1127175 h 2255291"/>
                <a:gd name="connsiteX6" fmla="*/ 109113 w 1325869"/>
                <a:gd name="connsiteY6" fmla="*/ 4763 h 2255291"/>
                <a:gd name="connsiteX0" fmla="*/ 109113 w 1325869"/>
                <a:gd name="connsiteY0" fmla="*/ 14 h 2250542"/>
                <a:gd name="connsiteX1" fmla="*/ 646327 w 1325869"/>
                <a:gd name="connsiteY1" fmla="*/ 132503 h 2250542"/>
                <a:gd name="connsiteX2" fmla="*/ 828078 w 1325869"/>
                <a:gd name="connsiteY2" fmla="*/ 1060512 h 2250542"/>
                <a:gd name="connsiteX3" fmla="*/ 1325869 w 1325869"/>
                <a:gd name="connsiteY3" fmla="*/ 2250542 h 2250542"/>
                <a:gd name="connsiteX4" fmla="*/ 828250 w 1325869"/>
                <a:gd name="connsiteY4" fmla="*/ 2221967 h 2250542"/>
                <a:gd name="connsiteX5" fmla="*/ 56553 w 1325869"/>
                <a:gd name="connsiteY5" fmla="*/ 1122426 h 2250542"/>
                <a:gd name="connsiteX6" fmla="*/ 109113 w 1325869"/>
                <a:gd name="connsiteY6" fmla="*/ 14 h 2250542"/>
                <a:gd name="connsiteX0" fmla="*/ 109113 w 1325869"/>
                <a:gd name="connsiteY0" fmla="*/ 7467 h 2257995"/>
                <a:gd name="connsiteX1" fmla="*/ 914510 w 1325869"/>
                <a:gd name="connsiteY1" fmla="*/ 0 h 2257995"/>
                <a:gd name="connsiteX2" fmla="*/ 828078 w 1325869"/>
                <a:gd name="connsiteY2" fmla="*/ 1067965 h 2257995"/>
                <a:gd name="connsiteX3" fmla="*/ 1325869 w 1325869"/>
                <a:gd name="connsiteY3" fmla="*/ 2257995 h 2257995"/>
                <a:gd name="connsiteX4" fmla="*/ 828250 w 1325869"/>
                <a:gd name="connsiteY4" fmla="*/ 2229420 h 2257995"/>
                <a:gd name="connsiteX5" fmla="*/ 56553 w 1325869"/>
                <a:gd name="connsiteY5" fmla="*/ 1129879 h 2257995"/>
                <a:gd name="connsiteX6" fmla="*/ 109113 w 1325869"/>
                <a:gd name="connsiteY6" fmla="*/ 7467 h 2257995"/>
                <a:gd name="connsiteX0" fmla="*/ 109113 w 1325869"/>
                <a:gd name="connsiteY0" fmla="*/ 7467 h 2257995"/>
                <a:gd name="connsiteX1" fmla="*/ 914510 w 1325869"/>
                <a:gd name="connsiteY1" fmla="*/ 0 h 2257995"/>
                <a:gd name="connsiteX2" fmla="*/ 828078 w 1325869"/>
                <a:gd name="connsiteY2" fmla="*/ 1067965 h 2257995"/>
                <a:gd name="connsiteX3" fmla="*/ 1325869 w 1325869"/>
                <a:gd name="connsiteY3" fmla="*/ 2257995 h 2257995"/>
                <a:gd name="connsiteX4" fmla="*/ 828250 w 1325869"/>
                <a:gd name="connsiteY4" fmla="*/ 2229420 h 2257995"/>
                <a:gd name="connsiteX5" fmla="*/ 56553 w 1325869"/>
                <a:gd name="connsiteY5" fmla="*/ 1129879 h 2257995"/>
                <a:gd name="connsiteX6" fmla="*/ 109113 w 1325869"/>
                <a:gd name="connsiteY6" fmla="*/ 7467 h 2257995"/>
                <a:gd name="connsiteX0" fmla="*/ 109802 w 1325391"/>
                <a:gd name="connsiteY0" fmla="*/ 0 h 2276669"/>
                <a:gd name="connsiteX1" fmla="*/ 914032 w 1325391"/>
                <a:gd name="connsiteY1" fmla="*/ 18674 h 2276669"/>
                <a:gd name="connsiteX2" fmla="*/ 827600 w 1325391"/>
                <a:gd name="connsiteY2" fmla="*/ 1086639 h 2276669"/>
                <a:gd name="connsiteX3" fmla="*/ 1325391 w 1325391"/>
                <a:gd name="connsiteY3" fmla="*/ 2276669 h 2276669"/>
                <a:gd name="connsiteX4" fmla="*/ 827772 w 1325391"/>
                <a:gd name="connsiteY4" fmla="*/ 2248094 h 2276669"/>
                <a:gd name="connsiteX5" fmla="*/ 56075 w 1325391"/>
                <a:gd name="connsiteY5" fmla="*/ 1148553 h 2276669"/>
                <a:gd name="connsiteX6" fmla="*/ 109802 w 1325391"/>
                <a:gd name="connsiteY6" fmla="*/ 0 h 2276669"/>
                <a:gd name="connsiteX0" fmla="*/ 564554 w 1780143"/>
                <a:gd name="connsiteY0" fmla="*/ 0 h 2276669"/>
                <a:gd name="connsiteX1" fmla="*/ 1368784 w 1780143"/>
                <a:gd name="connsiteY1" fmla="*/ 18674 h 2276669"/>
                <a:gd name="connsiteX2" fmla="*/ 1282352 w 1780143"/>
                <a:gd name="connsiteY2" fmla="*/ 1086639 h 2276669"/>
                <a:gd name="connsiteX3" fmla="*/ 1780143 w 1780143"/>
                <a:gd name="connsiteY3" fmla="*/ 2276669 h 2276669"/>
                <a:gd name="connsiteX4" fmla="*/ 210902 w 1780143"/>
                <a:gd name="connsiteY4" fmla="*/ 1844041 h 2276669"/>
                <a:gd name="connsiteX5" fmla="*/ 510827 w 1780143"/>
                <a:gd name="connsiteY5" fmla="*/ 1148553 h 2276669"/>
                <a:gd name="connsiteX6" fmla="*/ 564554 w 1780143"/>
                <a:gd name="connsiteY6" fmla="*/ 0 h 2276669"/>
                <a:gd name="connsiteX0" fmla="*/ 564554 w 1814809"/>
                <a:gd name="connsiteY0" fmla="*/ 0 h 2281476"/>
                <a:gd name="connsiteX1" fmla="*/ 1368784 w 1814809"/>
                <a:gd name="connsiteY1" fmla="*/ 18674 h 2281476"/>
                <a:gd name="connsiteX2" fmla="*/ 1282352 w 1814809"/>
                <a:gd name="connsiteY2" fmla="*/ 1086639 h 2281476"/>
                <a:gd name="connsiteX3" fmla="*/ 660683 w 1814809"/>
                <a:gd name="connsiteY3" fmla="*/ 1465927 h 2281476"/>
                <a:gd name="connsiteX4" fmla="*/ 1780143 w 1814809"/>
                <a:gd name="connsiteY4" fmla="*/ 2276669 h 2281476"/>
                <a:gd name="connsiteX5" fmla="*/ 210902 w 1814809"/>
                <a:gd name="connsiteY5" fmla="*/ 1844041 h 2281476"/>
                <a:gd name="connsiteX6" fmla="*/ 510827 w 1814809"/>
                <a:gd name="connsiteY6" fmla="*/ 1148553 h 2281476"/>
                <a:gd name="connsiteX7" fmla="*/ 564554 w 1814809"/>
                <a:gd name="connsiteY7" fmla="*/ 0 h 2281476"/>
                <a:gd name="connsiteX0" fmla="*/ 564554 w 1812844"/>
                <a:gd name="connsiteY0" fmla="*/ 0 h 2276669"/>
                <a:gd name="connsiteX1" fmla="*/ 1368784 w 1812844"/>
                <a:gd name="connsiteY1" fmla="*/ 18674 h 2276669"/>
                <a:gd name="connsiteX2" fmla="*/ 1282352 w 1812844"/>
                <a:gd name="connsiteY2" fmla="*/ 1086639 h 2276669"/>
                <a:gd name="connsiteX3" fmla="*/ 1780143 w 1812844"/>
                <a:gd name="connsiteY3" fmla="*/ 2276669 h 2276669"/>
                <a:gd name="connsiteX4" fmla="*/ 210902 w 1812844"/>
                <a:gd name="connsiteY4" fmla="*/ 1844041 h 2276669"/>
                <a:gd name="connsiteX5" fmla="*/ 510827 w 1812844"/>
                <a:gd name="connsiteY5" fmla="*/ 1148553 h 2276669"/>
                <a:gd name="connsiteX6" fmla="*/ 564554 w 1812844"/>
                <a:gd name="connsiteY6" fmla="*/ 0 h 2276669"/>
                <a:gd name="connsiteX0" fmla="*/ 564554 w 1387410"/>
                <a:gd name="connsiteY0" fmla="*/ 0 h 1844041"/>
                <a:gd name="connsiteX1" fmla="*/ 1368784 w 1387410"/>
                <a:gd name="connsiteY1" fmla="*/ 18674 h 1844041"/>
                <a:gd name="connsiteX2" fmla="*/ 1282352 w 1387410"/>
                <a:gd name="connsiteY2" fmla="*/ 1086639 h 1844041"/>
                <a:gd name="connsiteX3" fmla="*/ 425395 w 1387410"/>
                <a:gd name="connsiteY3" fmla="*/ 1760445 h 1844041"/>
                <a:gd name="connsiteX4" fmla="*/ 210902 w 1387410"/>
                <a:gd name="connsiteY4" fmla="*/ 1844041 h 1844041"/>
                <a:gd name="connsiteX5" fmla="*/ 510827 w 1387410"/>
                <a:gd name="connsiteY5" fmla="*/ 1148553 h 1844041"/>
                <a:gd name="connsiteX6" fmla="*/ 564554 w 1387410"/>
                <a:gd name="connsiteY6" fmla="*/ 0 h 1844041"/>
                <a:gd name="connsiteX0" fmla="*/ 564554 w 1387410"/>
                <a:gd name="connsiteY0" fmla="*/ 0 h 1844041"/>
                <a:gd name="connsiteX1" fmla="*/ 1368784 w 1387410"/>
                <a:gd name="connsiteY1" fmla="*/ 18674 h 1844041"/>
                <a:gd name="connsiteX2" fmla="*/ 1282352 w 1387410"/>
                <a:gd name="connsiteY2" fmla="*/ 1086639 h 1844041"/>
                <a:gd name="connsiteX3" fmla="*/ 689704 w 1387410"/>
                <a:gd name="connsiteY3" fmla="*/ 1824628 h 1844041"/>
                <a:gd name="connsiteX4" fmla="*/ 210902 w 1387410"/>
                <a:gd name="connsiteY4" fmla="*/ 1844041 h 1844041"/>
                <a:gd name="connsiteX5" fmla="*/ 510827 w 1387410"/>
                <a:gd name="connsiteY5" fmla="*/ 1148553 h 1844041"/>
                <a:gd name="connsiteX6" fmla="*/ 564554 w 1387410"/>
                <a:gd name="connsiteY6" fmla="*/ 0 h 1844041"/>
                <a:gd name="connsiteX0" fmla="*/ 564554 w 1400817"/>
                <a:gd name="connsiteY0" fmla="*/ 0 h 1844041"/>
                <a:gd name="connsiteX1" fmla="*/ 1368784 w 1400817"/>
                <a:gd name="connsiteY1" fmla="*/ 18674 h 1844041"/>
                <a:gd name="connsiteX2" fmla="*/ 1371043 w 1400817"/>
                <a:gd name="connsiteY2" fmla="*/ 860092 h 1844041"/>
                <a:gd name="connsiteX3" fmla="*/ 689704 w 1400817"/>
                <a:gd name="connsiteY3" fmla="*/ 1824628 h 1844041"/>
                <a:gd name="connsiteX4" fmla="*/ 210902 w 1400817"/>
                <a:gd name="connsiteY4" fmla="*/ 1844041 h 1844041"/>
                <a:gd name="connsiteX5" fmla="*/ 510827 w 1400817"/>
                <a:gd name="connsiteY5" fmla="*/ 1148553 h 1844041"/>
                <a:gd name="connsiteX6" fmla="*/ 564554 w 1400817"/>
                <a:gd name="connsiteY6" fmla="*/ 0 h 1844041"/>
                <a:gd name="connsiteX0" fmla="*/ 564554 w 1431261"/>
                <a:gd name="connsiteY0" fmla="*/ 0 h 1844041"/>
                <a:gd name="connsiteX1" fmla="*/ 1368784 w 1431261"/>
                <a:gd name="connsiteY1" fmla="*/ 18674 h 1844041"/>
                <a:gd name="connsiteX2" fmla="*/ 1371043 w 1431261"/>
                <a:gd name="connsiteY2" fmla="*/ 860092 h 1844041"/>
                <a:gd name="connsiteX3" fmla="*/ 689704 w 1431261"/>
                <a:gd name="connsiteY3" fmla="*/ 1824628 h 1844041"/>
                <a:gd name="connsiteX4" fmla="*/ 210902 w 1431261"/>
                <a:gd name="connsiteY4" fmla="*/ 1844041 h 1844041"/>
                <a:gd name="connsiteX5" fmla="*/ 510827 w 1431261"/>
                <a:gd name="connsiteY5" fmla="*/ 1148553 h 1844041"/>
                <a:gd name="connsiteX6" fmla="*/ 564554 w 1431261"/>
                <a:gd name="connsiteY6" fmla="*/ 0 h 1844041"/>
                <a:gd name="connsiteX0" fmla="*/ 564554 w 1431261"/>
                <a:gd name="connsiteY0" fmla="*/ 0 h 1844041"/>
                <a:gd name="connsiteX1" fmla="*/ 1368784 w 1431261"/>
                <a:gd name="connsiteY1" fmla="*/ 18674 h 1844041"/>
                <a:gd name="connsiteX2" fmla="*/ 1371043 w 1431261"/>
                <a:gd name="connsiteY2" fmla="*/ 860092 h 1844041"/>
                <a:gd name="connsiteX3" fmla="*/ 689704 w 1431261"/>
                <a:gd name="connsiteY3" fmla="*/ 1824628 h 1844041"/>
                <a:gd name="connsiteX4" fmla="*/ 210902 w 1431261"/>
                <a:gd name="connsiteY4" fmla="*/ 1844041 h 1844041"/>
                <a:gd name="connsiteX5" fmla="*/ 510827 w 1431261"/>
                <a:gd name="connsiteY5" fmla="*/ 1148553 h 1844041"/>
                <a:gd name="connsiteX6" fmla="*/ 564554 w 1431261"/>
                <a:gd name="connsiteY6" fmla="*/ 0 h 1844041"/>
                <a:gd name="connsiteX0" fmla="*/ 564554 w 1431261"/>
                <a:gd name="connsiteY0" fmla="*/ 0 h 1844041"/>
                <a:gd name="connsiteX1" fmla="*/ 1368784 w 1431261"/>
                <a:gd name="connsiteY1" fmla="*/ 18674 h 1844041"/>
                <a:gd name="connsiteX2" fmla="*/ 1371043 w 1431261"/>
                <a:gd name="connsiteY2" fmla="*/ 860092 h 1844041"/>
                <a:gd name="connsiteX3" fmla="*/ 689704 w 1431261"/>
                <a:gd name="connsiteY3" fmla="*/ 1824628 h 1844041"/>
                <a:gd name="connsiteX4" fmla="*/ 210902 w 1431261"/>
                <a:gd name="connsiteY4" fmla="*/ 1844041 h 1844041"/>
                <a:gd name="connsiteX5" fmla="*/ 510827 w 1431261"/>
                <a:gd name="connsiteY5" fmla="*/ 1148553 h 1844041"/>
                <a:gd name="connsiteX6" fmla="*/ 564554 w 1431261"/>
                <a:gd name="connsiteY6" fmla="*/ 0 h 1844041"/>
                <a:gd name="connsiteX0" fmla="*/ 507408 w 1374115"/>
                <a:gd name="connsiteY0" fmla="*/ 0 h 1844041"/>
                <a:gd name="connsiteX1" fmla="*/ 1311638 w 1374115"/>
                <a:gd name="connsiteY1" fmla="*/ 18674 h 1844041"/>
                <a:gd name="connsiteX2" fmla="*/ 1313897 w 1374115"/>
                <a:gd name="connsiteY2" fmla="*/ 860092 h 1844041"/>
                <a:gd name="connsiteX3" fmla="*/ 632558 w 1374115"/>
                <a:gd name="connsiteY3" fmla="*/ 1824628 h 1844041"/>
                <a:gd name="connsiteX4" fmla="*/ 153756 w 1374115"/>
                <a:gd name="connsiteY4" fmla="*/ 1844041 h 1844041"/>
                <a:gd name="connsiteX5" fmla="*/ 997371 w 1374115"/>
                <a:gd name="connsiteY5" fmla="*/ 821822 h 1844041"/>
                <a:gd name="connsiteX6" fmla="*/ 507408 w 1374115"/>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843615 w 1220359"/>
                <a:gd name="connsiteY5" fmla="*/ 821822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843615 w 1220359"/>
                <a:gd name="connsiteY5" fmla="*/ 821822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76 w 1220383"/>
                <a:gd name="connsiteY0" fmla="*/ 0 h 1844041"/>
                <a:gd name="connsiteX1" fmla="*/ 1157906 w 1220383"/>
                <a:gd name="connsiteY1" fmla="*/ 18674 h 1844041"/>
                <a:gd name="connsiteX2" fmla="*/ 1160165 w 1220383"/>
                <a:gd name="connsiteY2" fmla="*/ 860092 h 1844041"/>
                <a:gd name="connsiteX3" fmla="*/ 478826 w 1220383"/>
                <a:gd name="connsiteY3" fmla="*/ 1824628 h 1844041"/>
                <a:gd name="connsiteX4" fmla="*/ 24 w 1220383"/>
                <a:gd name="connsiteY4" fmla="*/ 1844041 h 1844041"/>
                <a:gd name="connsiteX5" fmla="*/ 508431 w 1220383"/>
                <a:gd name="connsiteY5" fmla="*/ 1091356 h 1844041"/>
                <a:gd name="connsiteX6" fmla="*/ 544459 w 1220383"/>
                <a:gd name="connsiteY6" fmla="*/ 834666 h 1844041"/>
                <a:gd name="connsiteX7" fmla="*/ 353676 w 1220383"/>
                <a:gd name="connsiteY7"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608392 w 1220359"/>
                <a:gd name="connsiteY6" fmla="*/ 729107 h 1844041"/>
                <a:gd name="connsiteX7" fmla="*/ 353652 w 1220359"/>
                <a:gd name="connsiteY7"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12510"/>
                <a:gd name="connsiteY0" fmla="*/ 0 h 1844041"/>
                <a:gd name="connsiteX1" fmla="*/ 1157882 w 1212510"/>
                <a:gd name="connsiteY1" fmla="*/ 18674 h 1844041"/>
                <a:gd name="connsiteX2" fmla="*/ 1160141 w 1212510"/>
                <a:gd name="connsiteY2" fmla="*/ 860092 h 1844041"/>
                <a:gd name="connsiteX3" fmla="*/ 478802 w 1212510"/>
                <a:gd name="connsiteY3" fmla="*/ 1824628 h 1844041"/>
                <a:gd name="connsiteX4" fmla="*/ 0 w 1212510"/>
                <a:gd name="connsiteY4" fmla="*/ 1844041 h 1844041"/>
                <a:gd name="connsiteX5" fmla="*/ 511529 w 1212510"/>
                <a:gd name="connsiteY5" fmla="*/ 985120 h 1844041"/>
                <a:gd name="connsiteX6" fmla="*/ 353652 w 1212510"/>
                <a:gd name="connsiteY6" fmla="*/ 0 h 1844041"/>
                <a:gd name="connsiteX0" fmla="*/ 353652 w 1212510"/>
                <a:gd name="connsiteY0" fmla="*/ 0 h 1844041"/>
                <a:gd name="connsiteX1" fmla="*/ 1157882 w 1212510"/>
                <a:gd name="connsiteY1" fmla="*/ 18674 h 1844041"/>
                <a:gd name="connsiteX2" fmla="*/ 1160141 w 1212510"/>
                <a:gd name="connsiteY2" fmla="*/ 860092 h 1844041"/>
                <a:gd name="connsiteX3" fmla="*/ 478802 w 1212510"/>
                <a:gd name="connsiteY3" fmla="*/ 1824628 h 1844041"/>
                <a:gd name="connsiteX4" fmla="*/ 0 w 1212510"/>
                <a:gd name="connsiteY4" fmla="*/ 1844041 h 1844041"/>
                <a:gd name="connsiteX5" fmla="*/ 511529 w 1212510"/>
                <a:gd name="connsiteY5" fmla="*/ 985120 h 1844041"/>
                <a:gd name="connsiteX6" fmla="*/ 353652 w 1212510"/>
                <a:gd name="connsiteY6" fmla="*/ 0 h 1844041"/>
                <a:gd name="connsiteX0" fmla="*/ 353652 w 1212510"/>
                <a:gd name="connsiteY0" fmla="*/ 0 h 1844041"/>
                <a:gd name="connsiteX1" fmla="*/ 1157882 w 1212510"/>
                <a:gd name="connsiteY1" fmla="*/ 18674 h 1844041"/>
                <a:gd name="connsiteX2" fmla="*/ 1160141 w 1212510"/>
                <a:gd name="connsiteY2" fmla="*/ 860092 h 1844041"/>
                <a:gd name="connsiteX3" fmla="*/ 478802 w 1212510"/>
                <a:gd name="connsiteY3" fmla="*/ 1824628 h 1844041"/>
                <a:gd name="connsiteX4" fmla="*/ 0 w 1212510"/>
                <a:gd name="connsiteY4" fmla="*/ 1844041 h 1844041"/>
                <a:gd name="connsiteX5" fmla="*/ 511529 w 1212510"/>
                <a:gd name="connsiteY5" fmla="*/ 985120 h 1844041"/>
                <a:gd name="connsiteX6" fmla="*/ 353652 w 1212510"/>
                <a:gd name="connsiteY6" fmla="*/ 0 h 1844041"/>
                <a:gd name="connsiteX0" fmla="*/ 353652 w 1212510"/>
                <a:gd name="connsiteY0" fmla="*/ 0 h 1844041"/>
                <a:gd name="connsiteX1" fmla="*/ 1157882 w 1212510"/>
                <a:gd name="connsiteY1" fmla="*/ 18674 h 1844041"/>
                <a:gd name="connsiteX2" fmla="*/ 1160141 w 1212510"/>
                <a:gd name="connsiteY2" fmla="*/ 860092 h 1844041"/>
                <a:gd name="connsiteX3" fmla="*/ 478802 w 1212510"/>
                <a:gd name="connsiteY3" fmla="*/ 1824628 h 1844041"/>
                <a:gd name="connsiteX4" fmla="*/ 0 w 1212510"/>
                <a:gd name="connsiteY4" fmla="*/ 1844041 h 1844041"/>
                <a:gd name="connsiteX5" fmla="*/ 551628 w 1212510"/>
                <a:gd name="connsiteY5" fmla="*/ 908329 h 1844041"/>
                <a:gd name="connsiteX6" fmla="*/ 353652 w 1212510"/>
                <a:gd name="connsiteY6" fmla="*/ 0 h 1844041"/>
                <a:gd name="connsiteX0" fmla="*/ 353652 w 1212510"/>
                <a:gd name="connsiteY0" fmla="*/ 0 h 1844041"/>
                <a:gd name="connsiteX1" fmla="*/ 1157882 w 1212510"/>
                <a:gd name="connsiteY1" fmla="*/ 18674 h 1844041"/>
                <a:gd name="connsiteX2" fmla="*/ 1160141 w 1212510"/>
                <a:gd name="connsiteY2" fmla="*/ 860092 h 1844041"/>
                <a:gd name="connsiteX3" fmla="*/ 478802 w 1212510"/>
                <a:gd name="connsiteY3" fmla="*/ 1824628 h 1844041"/>
                <a:gd name="connsiteX4" fmla="*/ 0 w 1212510"/>
                <a:gd name="connsiteY4" fmla="*/ 1844041 h 1844041"/>
                <a:gd name="connsiteX5" fmla="*/ 532348 w 1212510"/>
                <a:gd name="connsiteY5" fmla="*/ 870798 h 1844041"/>
                <a:gd name="connsiteX6" fmla="*/ 353652 w 1212510"/>
                <a:gd name="connsiteY6" fmla="*/ 0 h 1844041"/>
                <a:gd name="connsiteX0" fmla="*/ 327510 w 1212510"/>
                <a:gd name="connsiteY0" fmla="*/ 0 h 1845207"/>
                <a:gd name="connsiteX1" fmla="*/ 1157882 w 1212510"/>
                <a:gd name="connsiteY1" fmla="*/ 19840 h 1845207"/>
                <a:gd name="connsiteX2" fmla="*/ 1160141 w 1212510"/>
                <a:gd name="connsiteY2" fmla="*/ 861258 h 1845207"/>
                <a:gd name="connsiteX3" fmla="*/ 478802 w 1212510"/>
                <a:gd name="connsiteY3" fmla="*/ 1825794 h 1845207"/>
                <a:gd name="connsiteX4" fmla="*/ 0 w 1212510"/>
                <a:gd name="connsiteY4" fmla="*/ 1845207 h 1845207"/>
                <a:gd name="connsiteX5" fmla="*/ 532348 w 1212510"/>
                <a:gd name="connsiteY5" fmla="*/ 871964 h 1845207"/>
                <a:gd name="connsiteX6" fmla="*/ 327510 w 1212510"/>
                <a:gd name="connsiteY6" fmla="*/ 0 h 1845207"/>
                <a:gd name="connsiteX0" fmla="*/ 327510 w 1212510"/>
                <a:gd name="connsiteY0" fmla="*/ 0 h 1845207"/>
                <a:gd name="connsiteX1" fmla="*/ 1157882 w 1212510"/>
                <a:gd name="connsiteY1" fmla="*/ 19840 h 1845207"/>
                <a:gd name="connsiteX2" fmla="*/ 1160141 w 1212510"/>
                <a:gd name="connsiteY2" fmla="*/ 861258 h 1845207"/>
                <a:gd name="connsiteX3" fmla="*/ 478802 w 1212510"/>
                <a:gd name="connsiteY3" fmla="*/ 1825794 h 1845207"/>
                <a:gd name="connsiteX4" fmla="*/ 0 w 1212510"/>
                <a:gd name="connsiteY4" fmla="*/ 1845207 h 1845207"/>
                <a:gd name="connsiteX5" fmla="*/ 532348 w 1212510"/>
                <a:gd name="connsiteY5" fmla="*/ 871964 h 1845207"/>
                <a:gd name="connsiteX6" fmla="*/ 327510 w 1212510"/>
                <a:gd name="connsiteY6" fmla="*/ 0 h 1845207"/>
                <a:gd name="connsiteX0" fmla="*/ 327510 w 1212510"/>
                <a:gd name="connsiteY0" fmla="*/ 0 h 1845207"/>
                <a:gd name="connsiteX1" fmla="*/ 1157882 w 1212510"/>
                <a:gd name="connsiteY1" fmla="*/ 19840 h 1845207"/>
                <a:gd name="connsiteX2" fmla="*/ 1160141 w 1212510"/>
                <a:gd name="connsiteY2" fmla="*/ 861258 h 1845207"/>
                <a:gd name="connsiteX3" fmla="*/ 478802 w 1212510"/>
                <a:gd name="connsiteY3" fmla="*/ 1825794 h 1845207"/>
                <a:gd name="connsiteX4" fmla="*/ 0 w 1212510"/>
                <a:gd name="connsiteY4" fmla="*/ 1845207 h 1845207"/>
                <a:gd name="connsiteX5" fmla="*/ 504669 w 1212510"/>
                <a:gd name="connsiteY5" fmla="*/ 1022653 h 1845207"/>
                <a:gd name="connsiteX6" fmla="*/ 327510 w 1212510"/>
                <a:gd name="connsiteY6" fmla="*/ 0 h 1845207"/>
                <a:gd name="connsiteX0" fmla="*/ 327510 w 1212510"/>
                <a:gd name="connsiteY0" fmla="*/ 0 h 1845207"/>
                <a:gd name="connsiteX1" fmla="*/ 1157882 w 1212510"/>
                <a:gd name="connsiteY1" fmla="*/ 19840 h 1845207"/>
                <a:gd name="connsiteX2" fmla="*/ 1160141 w 1212510"/>
                <a:gd name="connsiteY2" fmla="*/ 861258 h 1845207"/>
                <a:gd name="connsiteX3" fmla="*/ 478802 w 1212510"/>
                <a:gd name="connsiteY3" fmla="*/ 1825794 h 1845207"/>
                <a:gd name="connsiteX4" fmla="*/ 0 w 1212510"/>
                <a:gd name="connsiteY4" fmla="*/ 1845207 h 1845207"/>
                <a:gd name="connsiteX5" fmla="*/ 504669 w 1212510"/>
                <a:gd name="connsiteY5" fmla="*/ 1022653 h 1845207"/>
                <a:gd name="connsiteX6" fmla="*/ 327510 w 1212510"/>
                <a:gd name="connsiteY6" fmla="*/ 0 h 1845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2510" h="1845207">
                  <a:moveTo>
                    <a:pt x="327510" y="0"/>
                  </a:moveTo>
                  <a:lnTo>
                    <a:pt x="1157882" y="19840"/>
                  </a:lnTo>
                  <a:cubicBezTo>
                    <a:pt x="1230228" y="408303"/>
                    <a:pt x="1230449" y="581206"/>
                    <a:pt x="1160141" y="861258"/>
                  </a:cubicBezTo>
                  <a:cubicBezTo>
                    <a:pt x="1078712" y="1194227"/>
                    <a:pt x="972752" y="1441218"/>
                    <a:pt x="478802" y="1825794"/>
                  </a:cubicBezTo>
                  <a:lnTo>
                    <a:pt x="0" y="1845207"/>
                  </a:lnTo>
                  <a:cubicBezTo>
                    <a:pt x="408799" y="1451749"/>
                    <a:pt x="445727" y="1329993"/>
                    <a:pt x="504669" y="1022653"/>
                  </a:cubicBezTo>
                  <a:cubicBezTo>
                    <a:pt x="563611" y="715313"/>
                    <a:pt x="515231" y="231881"/>
                    <a:pt x="327510" y="0"/>
                  </a:cubicBezTo>
                  <a:close/>
                </a:path>
              </a:pathLst>
            </a:custGeom>
            <a:grpFill/>
            <a:ln w="28575">
              <a:solidFill>
                <a:srgbClr val="6D4B99">
                  <a:alpha val="50000"/>
                </a:srgbClr>
              </a:solidFill>
            </a:ln>
          </p:spPr>
          <p:style>
            <a:lnRef idx="0">
              <a:schemeClr val="accent6"/>
            </a:lnRef>
            <a:fillRef idx="3">
              <a:schemeClr val="accent6"/>
            </a:fillRef>
            <a:effectRef idx="3">
              <a:schemeClr val="accent6"/>
            </a:effectRef>
            <a:fontRef idx="minor">
              <a:schemeClr val="lt1"/>
            </a:fontRef>
          </p:style>
          <p:txBody>
            <a:bodyPr rtlCol="0" anchor="ctr"/>
            <a:lstStyle/>
            <a:p>
              <a:pPr algn="ctr" defTabSz="914400"/>
              <a:endParaRPr lang="es-MX" dirty="0">
                <a:solidFill>
                  <a:prstClr val="white"/>
                </a:solidFill>
              </a:endParaRPr>
            </a:p>
          </p:txBody>
        </p:sp>
      </p:grpSp>
      <p:sp>
        <p:nvSpPr>
          <p:cNvPr id="3" name="2 Rectángulo"/>
          <p:cNvSpPr/>
          <p:nvPr userDrawn="1"/>
        </p:nvSpPr>
        <p:spPr>
          <a:xfrm>
            <a:off x="0" y="1707837"/>
            <a:ext cx="9144000" cy="396044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s-MX" dirty="0">
              <a:solidFill>
                <a:prstClr val="white"/>
              </a:solidFill>
            </a:endParaRPr>
          </a:p>
        </p:txBody>
      </p:sp>
      <p:pic>
        <p:nvPicPr>
          <p:cNvPr id="2" name="Imagen 1"/>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34297" y="14212"/>
            <a:ext cx="1440000" cy="562300"/>
          </a:xfrm>
          <a:prstGeom prst="rect">
            <a:avLst/>
          </a:prstGeom>
        </p:spPr>
      </p:pic>
    </p:spTree>
    <p:extLst>
      <p:ext uri="{BB962C8B-B14F-4D97-AF65-F5344CB8AC3E}">
        <p14:creationId xmlns:p14="http://schemas.microsoft.com/office/powerpoint/2010/main" val="1095737818"/>
      </p:ext>
    </p:extLst>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Lst>
  <p:timing>
    <p:tnLst>
      <p:par>
        <p:cTn id="1" dur="indefinite" restart="never" nodeType="tmRoot"/>
      </p:par>
    </p:tnLst>
  </p:timing>
  <p:hf hdr="0" ftr="0" dt="0"/>
  <p:txStyles>
    <p:titleStyle>
      <a:lvl1pPr algn="ctr" defTabSz="914400" rtl="0" eaLnBrk="1" latinLnBrk="0" hangingPunct="1">
        <a:spcBef>
          <a:spcPct val="0"/>
        </a:spcBef>
        <a:buNone/>
        <a:defRPr sz="18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Imagen 2"/>
          <p:cNvPicPr>
            <a:picLocks noChangeAspect="1"/>
          </p:cNvPicPr>
          <p:nvPr userDrawn="1"/>
        </p:nvPicPr>
        <p:blipFill>
          <a:blip r:embed="rId3"/>
          <a:stretch>
            <a:fillRect/>
          </a:stretch>
        </p:blipFill>
        <p:spPr>
          <a:xfrm>
            <a:off x="5323499" y="1763858"/>
            <a:ext cx="2719052" cy="3670110"/>
          </a:xfrm>
          <a:prstGeom prst="rect">
            <a:avLst/>
          </a:prstGeom>
          <a:ln>
            <a:noFill/>
          </a:ln>
        </p:spPr>
      </p:pic>
      <p:sp>
        <p:nvSpPr>
          <p:cNvPr id="24" name="2055 Rectángulo"/>
          <p:cNvSpPr/>
          <p:nvPr/>
        </p:nvSpPr>
        <p:spPr>
          <a:xfrm>
            <a:off x="1689100" y="-2"/>
            <a:ext cx="6736566" cy="57681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4" name="Imagen 3"/>
          <p:cNvPicPr>
            <a:picLocks noChangeAspect="1"/>
          </p:cNvPicPr>
          <p:nvPr userDrawn="1"/>
        </p:nvPicPr>
        <p:blipFill>
          <a:blip r:embed="rId4"/>
          <a:stretch>
            <a:fillRect/>
          </a:stretch>
        </p:blipFill>
        <p:spPr>
          <a:xfrm>
            <a:off x="-31275" y="2137955"/>
            <a:ext cx="9175275" cy="2987299"/>
          </a:xfrm>
          <a:prstGeom prst="rect">
            <a:avLst/>
          </a:prstGeom>
          <a:ln>
            <a:noFill/>
          </a:ln>
        </p:spPr>
      </p:pic>
      <p:pic>
        <p:nvPicPr>
          <p:cNvPr id="29" name="Imagen 28"/>
          <p:cNvPicPr>
            <a:picLocks noChangeAspect="1"/>
          </p:cNvPicPr>
          <p:nvPr userDrawn="1"/>
        </p:nvPicPr>
        <p:blipFill rotWithShape="1">
          <a:blip r:embed="rId5"/>
          <a:srcRect l="1538" t="20344" r="770" b="15263"/>
          <a:stretch/>
        </p:blipFill>
        <p:spPr>
          <a:xfrm>
            <a:off x="-15639" y="6686393"/>
            <a:ext cx="9175275" cy="185824"/>
          </a:xfrm>
          <a:prstGeom prst="rect">
            <a:avLst/>
          </a:prstGeom>
        </p:spPr>
      </p:pic>
      <p:pic>
        <p:nvPicPr>
          <p:cNvPr id="2" name="Imagen 1"/>
          <p:cNvPicPr>
            <a:picLocks noChangeAspect="1"/>
          </p:cNvPicPr>
          <p:nvPr/>
        </p:nvPicPr>
        <p:blipFill rotWithShape="1">
          <a:blip r:embed="rId6" cstate="print">
            <a:extLst>
              <a:ext uri="{28A0092B-C50C-407E-A947-70E740481C1C}">
                <a14:useLocalDpi xmlns:a14="http://schemas.microsoft.com/office/drawing/2010/main" val="0"/>
              </a:ext>
            </a:extLst>
          </a:blip>
          <a:srcRect t="7992" b="7970"/>
          <a:stretch/>
        </p:blipFill>
        <p:spPr>
          <a:xfrm>
            <a:off x="552" y="0"/>
            <a:ext cx="1688548" cy="576815"/>
          </a:xfrm>
          <a:prstGeom prst="rect">
            <a:avLst/>
          </a:prstGeom>
        </p:spPr>
      </p:pic>
      <p:sp>
        <p:nvSpPr>
          <p:cNvPr id="39" name="2 Rectángulo"/>
          <p:cNvSpPr/>
          <p:nvPr userDrawn="1"/>
        </p:nvSpPr>
        <p:spPr>
          <a:xfrm>
            <a:off x="552" y="576815"/>
            <a:ext cx="9143448" cy="614466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pic>
        <p:nvPicPr>
          <p:cNvPr id="28" name="Imagen 27"/>
          <p:cNvPicPr/>
          <p:nvPr/>
        </p:nvPicPr>
        <p:blipFill rotWithShape="1">
          <a:blip r:embed="rId7">
            <a:duotone>
              <a:schemeClr val="bg2">
                <a:shade val="45000"/>
                <a:satMod val="135000"/>
              </a:schemeClr>
              <a:prstClr val="white"/>
            </a:duotone>
          </a:blip>
          <a:srcRect l="2546" t="24150" r="66225" b="18796"/>
          <a:stretch/>
        </p:blipFill>
        <p:spPr bwMode="auto">
          <a:xfrm>
            <a:off x="8439665" y="7184"/>
            <a:ext cx="704335" cy="73304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395646856"/>
      </p:ext>
    </p:extLst>
  </p:cSld>
  <p:clrMap bg1="lt1" tx1="dk1" bg2="lt2" tx2="dk2" accent1="accent1" accent2="accent2" accent3="accent3" accent4="accent4" accent5="accent5" accent6="accent6" hlink="hlink" folHlink="folHlink"/>
  <p:sldLayoutIdLst>
    <p:sldLayoutId id="2147483692" r:id="rId1"/>
  </p:sldLayoutIdLst>
  <p:timing>
    <p:tnLst>
      <p:par>
        <p:cTn id="1" dur="indefinite" restart="never" nodeType="tmRoot"/>
      </p:par>
    </p:tnLst>
  </p:timing>
  <p:hf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6" name="2055 Rectángulo"/>
          <p:cNvSpPr/>
          <p:nvPr/>
        </p:nvSpPr>
        <p:spPr>
          <a:xfrm>
            <a:off x="1619672" y="128700"/>
            <a:ext cx="4158992" cy="326232"/>
          </a:xfrm>
          <a:custGeom>
            <a:avLst/>
            <a:gdLst>
              <a:gd name="connsiteX0" fmla="*/ 0 w 1224136"/>
              <a:gd name="connsiteY0" fmla="*/ 0 h 119385"/>
              <a:gd name="connsiteX1" fmla="*/ 1224136 w 1224136"/>
              <a:gd name="connsiteY1" fmla="*/ 0 h 119385"/>
              <a:gd name="connsiteX2" fmla="*/ 1224136 w 1224136"/>
              <a:gd name="connsiteY2" fmla="*/ 119385 h 119385"/>
              <a:gd name="connsiteX3" fmla="*/ 0 w 1224136"/>
              <a:gd name="connsiteY3" fmla="*/ 119385 h 119385"/>
              <a:gd name="connsiteX4" fmla="*/ 0 w 1224136"/>
              <a:gd name="connsiteY4" fmla="*/ 0 h 119385"/>
              <a:gd name="connsiteX0" fmla="*/ 0 w 1224136"/>
              <a:gd name="connsiteY0" fmla="*/ 0 h 119385"/>
              <a:gd name="connsiteX1" fmla="*/ 1224136 w 1224136"/>
              <a:gd name="connsiteY1" fmla="*/ 0 h 119385"/>
              <a:gd name="connsiteX2" fmla="*/ 1188417 w 1224136"/>
              <a:gd name="connsiteY2" fmla="*/ 119385 h 119385"/>
              <a:gd name="connsiteX3" fmla="*/ 0 w 1224136"/>
              <a:gd name="connsiteY3" fmla="*/ 119385 h 119385"/>
              <a:gd name="connsiteX4" fmla="*/ 0 w 1224136"/>
              <a:gd name="connsiteY4" fmla="*/ 0 h 119385"/>
              <a:gd name="connsiteX0" fmla="*/ 47625 w 1224136"/>
              <a:gd name="connsiteY0" fmla="*/ 0 h 121766"/>
              <a:gd name="connsiteX1" fmla="*/ 1224136 w 1224136"/>
              <a:gd name="connsiteY1" fmla="*/ 2381 h 121766"/>
              <a:gd name="connsiteX2" fmla="*/ 1188417 w 1224136"/>
              <a:gd name="connsiteY2" fmla="*/ 121766 h 121766"/>
              <a:gd name="connsiteX3" fmla="*/ 0 w 1224136"/>
              <a:gd name="connsiteY3" fmla="*/ 121766 h 121766"/>
              <a:gd name="connsiteX4" fmla="*/ 47625 w 1224136"/>
              <a:gd name="connsiteY4" fmla="*/ 0 h 121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4136" h="121766">
                <a:moveTo>
                  <a:pt x="47625" y="0"/>
                </a:moveTo>
                <a:lnTo>
                  <a:pt x="1224136" y="2381"/>
                </a:lnTo>
                <a:lnTo>
                  <a:pt x="1188417" y="121766"/>
                </a:lnTo>
                <a:lnTo>
                  <a:pt x="0" y="121766"/>
                </a:lnTo>
                <a:lnTo>
                  <a:pt x="47625" y="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s-MX" dirty="0">
              <a:solidFill>
                <a:prstClr val="white"/>
              </a:solidFill>
            </a:endParaRPr>
          </a:p>
        </p:txBody>
      </p:sp>
      <p:sp>
        <p:nvSpPr>
          <p:cNvPr id="102" name="101 CuadroTexto"/>
          <p:cNvSpPr txBox="1"/>
          <p:nvPr/>
        </p:nvSpPr>
        <p:spPr>
          <a:xfrm>
            <a:off x="1691680" y="116632"/>
            <a:ext cx="4824536" cy="338554"/>
          </a:xfrm>
          <a:custGeom>
            <a:avLst/>
            <a:gdLst>
              <a:gd name="connsiteX0" fmla="*/ 0 w 1411626"/>
              <a:gd name="connsiteY0" fmla="*/ 0 h 276999"/>
              <a:gd name="connsiteX1" fmla="*/ 1411626 w 1411626"/>
              <a:gd name="connsiteY1" fmla="*/ 0 h 276999"/>
              <a:gd name="connsiteX2" fmla="*/ 1411626 w 1411626"/>
              <a:gd name="connsiteY2" fmla="*/ 276999 h 276999"/>
              <a:gd name="connsiteX3" fmla="*/ 0 w 1411626"/>
              <a:gd name="connsiteY3" fmla="*/ 276999 h 276999"/>
              <a:gd name="connsiteX4" fmla="*/ 0 w 1411626"/>
              <a:gd name="connsiteY4" fmla="*/ 0 h 276999"/>
              <a:gd name="connsiteX0" fmla="*/ 85725 w 1411626"/>
              <a:gd name="connsiteY0" fmla="*/ 0 h 276999"/>
              <a:gd name="connsiteX1" fmla="*/ 1411626 w 1411626"/>
              <a:gd name="connsiteY1" fmla="*/ 0 h 276999"/>
              <a:gd name="connsiteX2" fmla="*/ 1411626 w 1411626"/>
              <a:gd name="connsiteY2" fmla="*/ 276999 h 276999"/>
              <a:gd name="connsiteX3" fmla="*/ 0 w 1411626"/>
              <a:gd name="connsiteY3" fmla="*/ 276999 h 276999"/>
              <a:gd name="connsiteX4" fmla="*/ 85725 w 1411626"/>
              <a:gd name="connsiteY4" fmla="*/ 0 h 276999"/>
              <a:gd name="connsiteX0" fmla="*/ 85725 w 1411626"/>
              <a:gd name="connsiteY0" fmla="*/ 0 h 276999"/>
              <a:gd name="connsiteX1" fmla="*/ 1411626 w 1411626"/>
              <a:gd name="connsiteY1" fmla="*/ 0 h 276999"/>
              <a:gd name="connsiteX2" fmla="*/ 1216364 w 1411626"/>
              <a:gd name="connsiteY2" fmla="*/ 267474 h 276999"/>
              <a:gd name="connsiteX3" fmla="*/ 0 w 1411626"/>
              <a:gd name="connsiteY3" fmla="*/ 276999 h 276999"/>
              <a:gd name="connsiteX4" fmla="*/ 85725 w 1411626"/>
              <a:gd name="connsiteY4" fmla="*/ 0 h 276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1626" h="276999">
                <a:moveTo>
                  <a:pt x="85725" y="0"/>
                </a:moveTo>
                <a:lnTo>
                  <a:pt x="1411626" y="0"/>
                </a:lnTo>
                <a:lnTo>
                  <a:pt x="1216364" y="267474"/>
                </a:lnTo>
                <a:lnTo>
                  <a:pt x="0" y="276999"/>
                </a:lnTo>
                <a:lnTo>
                  <a:pt x="85725" y="0"/>
                </a:lnTo>
                <a:close/>
              </a:path>
            </a:pathLst>
          </a:custGeom>
          <a:noFill/>
        </p:spPr>
        <p:txBody>
          <a:bodyPr wrap="square" rtlCol="0">
            <a:spAutoFit/>
          </a:bodyPr>
          <a:lstStyle/>
          <a:p>
            <a:pPr defTabSz="914400"/>
            <a:r>
              <a:rPr lang="es-MX" sz="1600" b="1" i="1" dirty="0">
                <a:solidFill>
                  <a:prstClr val="white"/>
                </a:solidFill>
                <a:effectLst>
                  <a:outerShdw blurRad="38100" dist="38100" dir="2700000" algn="tl">
                    <a:srgbClr val="000000">
                      <a:alpha val="43137"/>
                    </a:srgbClr>
                  </a:outerShdw>
                </a:effectLst>
                <a:latin typeface="Arial" pitchFamily="34" charset="0"/>
                <a:cs typeface="Arial" pitchFamily="34" charset="0"/>
              </a:rPr>
              <a:t>Departamento de Operación e Inversión</a:t>
            </a:r>
          </a:p>
        </p:txBody>
      </p:sp>
      <p:sp>
        <p:nvSpPr>
          <p:cNvPr id="21" name="25 Onda"/>
          <p:cNvSpPr/>
          <p:nvPr userDrawn="1"/>
        </p:nvSpPr>
        <p:spPr>
          <a:xfrm flipH="1">
            <a:off x="1376" y="2124270"/>
            <a:ext cx="9143968" cy="2636042"/>
          </a:xfrm>
          <a:prstGeom prst="wave">
            <a:avLst>
              <a:gd name="adj1" fmla="val 20000"/>
              <a:gd name="adj2" fmla="val -10000"/>
            </a:avLst>
          </a:prstGeom>
          <a:noFill/>
          <a:ln w="190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s-MX" dirty="0">
              <a:solidFill>
                <a:prstClr val="white"/>
              </a:solidFill>
            </a:endParaRPr>
          </a:p>
        </p:txBody>
      </p:sp>
      <p:sp>
        <p:nvSpPr>
          <p:cNvPr id="22" name="25 Onda"/>
          <p:cNvSpPr/>
          <p:nvPr userDrawn="1"/>
        </p:nvSpPr>
        <p:spPr>
          <a:xfrm flipH="1">
            <a:off x="-1575" y="2521150"/>
            <a:ext cx="9143968" cy="2636042"/>
          </a:xfrm>
          <a:prstGeom prst="wave">
            <a:avLst>
              <a:gd name="adj1" fmla="val 20000"/>
              <a:gd name="adj2" fmla="val -10000"/>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s-MX" dirty="0">
              <a:solidFill>
                <a:prstClr val="white"/>
              </a:solidFill>
            </a:endParaRPr>
          </a:p>
        </p:txBody>
      </p:sp>
      <p:pic>
        <p:nvPicPr>
          <p:cNvPr id="24" name="Imagen 23"/>
          <p:cNvPicPr/>
          <p:nvPr userDrawn="1"/>
        </p:nvPicPr>
        <p:blipFill rotWithShape="1">
          <a:blip r:embed="rId13">
            <a:duotone>
              <a:schemeClr val="bg2">
                <a:shade val="45000"/>
                <a:satMod val="135000"/>
              </a:schemeClr>
              <a:prstClr val="white"/>
            </a:duotone>
          </a:blip>
          <a:srcRect l="2546" t="24150" r="66225" b="18796"/>
          <a:stretch/>
        </p:blipFill>
        <p:spPr bwMode="auto">
          <a:xfrm>
            <a:off x="7812360" y="188640"/>
            <a:ext cx="1210439" cy="1175261"/>
          </a:xfrm>
          <a:prstGeom prst="rect">
            <a:avLst/>
          </a:prstGeom>
          <a:ln>
            <a:noFill/>
          </a:ln>
          <a:extLst>
            <a:ext uri="{53640926-AAD7-44D8-BBD7-CCE9431645EC}">
              <a14:shadowObscured xmlns:a14="http://schemas.microsoft.com/office/drawing/2010/main"/>
            </a:ext>
          </a:extLst>
        </p:spPr>
      </p:pic>
      <p:pic>
        <p:nvPicPr>
          <p:cNvPr id="25" name="Imagen 24"/>
          <p:cNvPicPr>
            <a:picLocks noChangeAspect="1"/>
          </p:cNvPicPr>
          <p:nvPr userDrawn="1"/>
        </p:nvPicPr>
        <p:blipFill rotWithShape="1">
          <a:blip r:embed="rId14"/>
          <a:srcRect l="1538" t="20344" r="770" b="15263"/>
          <a:stretch/>
        </p:blipFill>
        <p:spPr>
          <a:xfrm>
            <a:off x="0" y="6147370"/>
            <a:ext cx="9144000" cy="185191"/>
          </a:xfrm>
          <a:prstGeom prst="rect">
            <a:avLst/>
          </a:prstGeom>
        </p:spPr>
      </p:pic>
      <p:grpSp>
        <p:nvGrpSpPr>
          <p:cNvPr id="69" name="68 Grupo"/>
          <p:cNvGrpSpPr/>
          <p:nvPr userDrawn="1"/>
        </p:nvGrpSpPr>
        <p:grpSpPr>
          <a:xfrm>
            <a:off x="6372200" y="1988840"/>
            <a:ext cx="2571884" cy="3528392"/>
            <a:chOff x="1546123" y="1575439"/>
            <a:chExt cx="1800535" cy="2539433"/>
          </a:xfrm>
          <a:solidFill>
            <a:srgbClr val="BEB2CE"/>
          </a:solidFill>
        </p:grpSpPr>
        <p:sp>
          <p:nvSpPr>
            <p:cNvPr id="70" name="13 Elipse"/>
            <p:cNvSpPr/>
            <p:nvPr userDrawn="1"/>
          </p:nvSpPr>
          <p:spPr>
            <a:xfrm rot="20317111">
              <a:off x="1546123" y="3139445"/>
              <a:ext cx="759216" cy="975427"/>
            </a:xfrm>
            <a:custGeom>
              <a:avLst/>
              <a:gdLst>
                <a:gd name="connsiteX0" fmla="*/ 0 w 699116"/>
                <a:gd name="connsiteY0" fmla="*/ 485489 h 970977"/>
                <a:gd name="connsiteX1" fmla="*/ 349558 w 699116"/>
                <a:gd name="connsiteY1" fmla="*/ 0 h 970977"/>
                <a:gd name="connsiteX2" fmla="*/ 699116 w 699116"/>
                <a:gd name="connsiteY2" fmla="*/ 485489 h 970977"/>
                <a:gd name="connsiteX3" fmla="*/ 349558 w 699116"/>
                <a:gd name="connsiteY3" fmla="*/ 970978 h 970977"/>
                <a:gd name="connsiteX4" fmla="*/ 0 w 699116"/>
                <a:gd name="connsiteY4" fmla="*/ 485489 h 970977"/>
                <a:gd name="connsiteX0" fmla="*/ 0 w 699116"/>
                <a:gd name="connsiteY0" fmla="*/ 494821 h 980310"/>
                <a:gd name="connsiteX1" fmla="*/ 349558 w 699116"/>
                <a:gd name="connsiteY1" fmla="*/ 9332 h 980310"/>
                <a:gd name="connsiteX2" fmla="*/ 699116 w 699116"/>
                <a:gd name="connsiteY2" fmla="*/ 494821 h 980310"/>
                <a:gd name="connsiteX3" fmla="*/ 349558 w 699116"/>
                <a:gd name="connsiteY3" fmla="*/ 980310 h 980310"/>
                <a:gd name="connsiteX4" fmla="*/ 0 w 699116"/>
                <a:gd name="connsiteY4" fmla="*/ 494821 h 980310"/>
                <a:gd name="connsiteX0" fmla="*/ 0 w 699116"/>
                <a:gd name="connsiteY0" fmla="*/ 464783 h 950272"/>
                <a:gd name="connsiteX1" fmla="*/ 352124 w 699116"/>
                <a:gd name="connsiteY1" fmla="*/ 7576 h 950272"/>
                <a:gd name="connsiteX2" fmla="*/ 699116 w 699116"/>
                <a:gd name="connsiteY2" fmla="*/ 464783 h 950272"/>
                <a:gd name="connsiteX3" fmla="*/ 349558 w 699116"/>
                <a:gd name="connsiteY3" fmla="*/ 950272 h 950272"/>
                <a:gd name="connsiteX4" fmla="*/ 0 w 699116"/>
                <a:gd name="connsiteY4" fmla="*/ 464783 h 950272"/>
                <a:gd name="connsiteX0" fmla="*/ 1094 w 700210"/>
                <a:gd name="connsiteY0" fmla="*/ 489880 h 975369"/>
                <a:gd name="connsiteX1" fmla="*/ 288175 w 700210"/>
                <a:gd name="connsiteY1" fmla="*/ 7207 h 975369"/>
                <a:gd name="connsiteX2" fmla="*/ 700210 w 700210"/>
                <a:gd name="connsiteY2" fmla="*/ 489880 h 975369"/>
                <a:gd name="connsiteX3" fmla="*/ 350652 w 700210"/>
                <a:gd name="connsiteY3" fmla="*/ 975369 h 975369"/>
                <a:gd name="connsiteX4" fmla="*/ 1094 w 700210"/>
                <a:gd name="connsiteY4" fmla="*/ 489880 h 975369"/>
                <a:gd name="connsiteX0" fmla="*/ 1094 w 700210"/>
                <a:gd name="connsiteY0" fmla="*/ 489880 h 987867"/>
                <a:gd name="connsiteX1" fmla="*/ 288175 w 700210"/>
                <a:gd name="connsiteY1" fmla="*/ 7207 h 987867"/>
                <a:gd name="connsiteX2" fmla="*/ 700210 w 700210"/>
                <a:gd name="connsiteY2" fmla="*/ 489880 h 987867"/>
                <a:gd name="connsiteX3" fmla="*/ 350652 w 700210"/>
                <a:gd name="connsiteY3" fmla="*/ 975369 h 987867"/>
                <a:gd name="connsiteX4" fmla="*/ 1094 w 700210"/>
                <a:gd name="connsiteY4" fmla="*/ 489880 h 987867"/>
                <a:gd name="connsiteX0" fmla="*/ 269 w 699385"/>
                <a:gd name="connsiteY0" fmla="*/ 489880 h 988109"/>
                <a:gd name="connsiteX1" fmla="*/ 287350 w 699385"/>
                <a:gd name="connsiteY1" fmla="*/ 7207 h 988109"/>
                <a:gd name="connsiteX2" fmla="*/ 699385 w 699385"/>
                <a:gd name="connsiteY2" fmla="*/ 489880 h 988109"/>
                <a:gd name="connsiteX3" fmla="*/ 315632 w 699385"/>
                <a:gd name="connsiteY3" fmla="*/ 975620 h 988109"/>
                <a:gd name="connsiteX4" fmla="*/ 269 w 699385"/>
                <a:gd name="connsiteY4" fmla="*/ 489880 h 988109"/>
                <a:gd name="connsiteX0" fmla="*/ 227 w 699343"/>
                <a:gd name="connsiteY0" fmla="*/ 482908 h 981137"/>
                <a:gd name="connsiteX1" fmla="*/ 287308 w 699343"/>
                <a:gd name="connsiteY1" fmla="*/ 235 h 981137"/>
                <a:gd name="connsiteX2" fmla="*/ 699343 w 699343"/>
                <a:gd name="connsiteY2" fmla="*/ 482908 h 981137"/>
                <a:gd name="connsiteX3" fmla="*/ 315590 w 699343"/>
                <a:gd name="connsiteY3" fmla="*/ 968648 h 981137"/>
                <a:gd name="connsiteX4" fmla="*/ 227 w 699343"/>
                <a:gd name="connsiteY4" fmla="*/ 482908 h 981137"/>
                <a:gd name="connsiteX0" fmla="*/ 397 w 699513"/>
                <a:gd name="connsiteY0" fmla="*/ 445160 h 943389"/>
                <a:gd name="connsiteX1" fmla="*/ 279500 w 699513"/>
                <a:gd name="connsiteY1" fmla="*/ 280 h 943389"/>
                <a:gd name="connsiteX2" fmla="*/ 699513 w 699513"/>
                <a:gd name="connsiteY2" fmla="*/ 445160 h 943389"/>
                <a:gd name="connsiteX3" fmla="*/ 315760 w 699513"/>
                <a:gd name="connsiteY3" fmla="*/ 930900 h 943389"/>
                <a:gd name="connsiteX4" fmla="*/ 397 w 699513"/>
                <a:gd name="connsiteY4" fmla="*/ 445160 h 943389"/>
                <a:gd name="connsiteX0" fmla="*/ 2264 w 701380"/>
                <a:gd name="connsiteY0" fmla="*/ 473155 h 971384"/>
                <a:gd name="connsiteX1" fmla="*/ 244606 w 701380"/>
                <a:gd name="connsiteY1" fmla="*/ 244 h 971384"/>
                <a:gd name="connsiteX2" fmla="*/ 701380 w 701380"/>
                <a:gd name="connsiteY2" fmla="*/ 473155 h 971384"/>
                <a:gd name="connsiteX3" fmla="*/ 317627 w 701380"/>
                <a:gd name="connsiteY3" fmla="*/ 958895 h 971384"/>
                <a:gd name="connsiteX4" fmla="*/ 2264 w 701380"/>
                <a:gd name="connsiteY4" fmla="*/ 473155 h 971384"/>
                <a:gd name="connsiteX0" fmla="*/ 542 w 699658"/>
                <a:gd name="connsiteY0" fmla="*/ 501660 h 999889"/>
                <a:gd name="connsiteX1" fmla="*/ 274513 w 699658"/>
                <a:gd name="connsiteY1" fmla="*/ 216 h 999889"/>
                <a:gd name="connsiteX2" fmla="*/ 699658 w 699658"/>
                <a:gd name="connsiteY2" fmla="*/ 501660 h 999889"/>
                <a:gd name="connsiteX3" fmla="*/ 315905 w 699658"/>
                <a:gd name="connsiteY3" fmla="*/ 987400 h 999889"/>
                <a:gd name="connsiteX4" fmla="*/ 542 w 699658"/>
                <a:gd name="connsiteY4" fmla="*/ 501660 h 999889"/>
                <a:gd name="connsiteX0" fmla="*/ 881 w 699997"/>
                <a:gd name="connsiteY0" fmla="*/ 478032 h 976261"/>
                <a:gd name="connsiteX1" fmla="*/ 265592 w 699997"/>
                <a:gd name="connsiteY1" fmla="*/ 240 h 976261"/>
                <a:gd name="connsiteX2" fmla="*/ 699997 w 699997"/>
                <a:gd name="connsiteY2" fmla="*/ 478032 h 976261"/>
                <a:gd name="connsiteX3" fmla="*/ 316244 w 699997"/>
                <a:gd name="connsiteY3" fmla="*/ 963772 h 976261"/>
                <a:gd name="connsiteX4" fmla="*/ 881 w 699997"/>
                <a:gd name="connsiteY4" fmla="*/ 478032 h 976261"/>
                <a:gd name="connsiteX0" fmla="*/ 881 w 717771"/>
                <a:gd name="connsiteY0" fmla="*/ 486744 h 981607"/>
                <a:gd name="connsiteX1" fmla="*/ 265592 w 717771"/>
                <a:gd name="connsiteY1" fmla="*/ 8952 h 981607"/>
                <a:gd name="connsiteX2" fmla="*/ 614412 w 717771"/>
                <a:gd name="connsiteY2" fmla="*/ 198144 h 981607"/>
                <a:gd name="connsiteX3" fmla="*/ 699997 w 717771"/>
                <a:gd name="connsiteY3" fmla="*/ 486744 h 981607"/>
                <a:gd name="connsiteX4" fmla="*/ 316244 w 717771"/>
                <a:gd name="connsiteY4" fmla="*/ 972484 h 981607"/>
                <a:gd name="connsiteX5" fmla="*/ 881 w 717771"/>
                <a:gd name="connsiteY5" fmla="*/ 486744 h 981607"/>
                <a:gd name="connsiteX0" fmla="*/ 291 w 712470"/>
                <a:gd name="connsiteY0" fmla="*/ 479026 h 973889"/>
                <a:gd name="connsiteX1" fmla="*/ 265002 w 712470"/>
                <a:gd name="connsiteY1" fmla="*/ 1234 h 973889"/>
                <a:gd name="connsiteX2" fmla="*/ 573684 w 712470"/>
                <a:gd name="connsiteY2" fmla="*/ 345195 h 973889"/>
                <a:gd name="connsiteX3" fmla="*/ 699407 w 712470"/>
                <a:gd name="connsiteY3" fmla="*/ 479026 h 973889"/>
                <a:gd name="connsiteX4" fmla="*/ 315654 w 712470"/>
                <a:gd name="connsiteY4" fmla="*/ 964766 h 973889"/>
                <a:gd name="connsiteX5" fmla="*/ 291 w 712470"/>
                <a:gd name="connsiteY5" fmla="*/ 479026 h 973889"/>
                <a:gd name="connsiteX0" fmla="*/ 377 w 712556"/>
                <a:gd name="connsiteY0" fmla="*/ 481215 h 976078"/>
                <a:gd name="connsiteX1" fmla="*/ 265088 w 712556"/>
                <a:gd name="connsiteY1" fmla="*/ 3423 h 976078"/>
                <a:gd name="connsiteX2" fmla="*/ 573770 w 712556"/>
                <a:gd name="connsiteY2" fmla="*/ 347384 h 976078"/>
                <a:gd name="connsiteX3" fmla="*/ 699493 w 712556"/>
                <a:gd name="connsiteY3" fmla="*/ 481215 h 976078"/>
                <a:gd name="connsiteX4" fmla="*/ 315740 w 712556"/>
                <a:gd name="connsiteY4" fmla="*/ 966955 h 976078"/>
                <a:gd name="connsiteX5" fmla="*/ 377 w 712556"/>
                <a:gd name="connsiteY5" fmla="*/ 481215 h 976078"/>
                <a:gd name="connsiteX0" fmla="*/ 377 w 759584"/>
                <a:gd name="connsiteY0" fmla="*/ 481215 h 967959"/>
                <a:gd name="connsiteX1" fmla="*/ 265088 w 759584"/>
                <a:gd name="connsiteY1" fmla="*/ 3423 h 967959"/>
                <a:gd name="connsiteX2" fmla="*/ 573770 w 759584"/>
                <a:gd name="connsiteY2" fmla="*/ 347384 h 967959"/>
                <a:gd name="connsiteX3" fmla="*/ 749863 w 759584"/>
                <a:gd name="connsiteY3" fmla="*/ 596407 h 967959"/>
                <a:gd name="connsiteX4" fmla="*/ 315740 w 759584"/>
                <a:gd name="connsiteY4" fmla="*/ 966955 h 967959"/>
                <a:gd name="connsiteX5" fmla="*/ 377 w 759584"/>
                <a:gd name="connsiteY5" fmla="*/ 481215 h 967959"/>
                <a:gd name="connsiteX0" fmla="*/ 377 w 759584"/>
                <a:gd name="connsiteY0" fmla="*/ 481215 h 981935"/>
                <a:gd name="connsiteX1" fmla="*/ 265088 w 759584"/>
                <a:gd name="connsiteY1" fmla="*/ 3423 h 981935"/>
                <a:gd name="connsiteX2" fmla="*/ 573770 w 759584"/>
                <a:gd name="connsiteY2" fmla="*/ 347384 h 981935"/>
                <a:gd name="connsiteX3" fmla="*/ 749863 w 759584"/>
                <a:gd name="connsiteY3" fmla="*/ 596407 h 981935"/>
                <a:gd name="connsiteX4" fmla="*/ 315740 w 759584"/>
                <a:gd name="connsiteY4" fmla="*/ 966955 h 981935"/>
                <a:gd name="connsiteX5" fmla="*/ 377 w 759584"/>
                <a:gd name="connsiteY5" fmla="*/ 481215 h 981935"/>
                <a:gd name="connsiteX0" fmla="*/ 9 w 759216"/>
                <a:gd name="connsiteY0" fmla="*/ 481207 h 975427"/>
                <a:gd name="connsiteX1" fmla="*/ 264720 w 759216"/>
                <a:gd name="connsiteY1" fmla="*/ 3415 h 975427"/>
                <a:gd name="connsiteX2" fmla="*/ 573402 w 759216"/>
                <a:gd name="connsiteY2" fmla="*/ 347376 h 975427"/>
                <a:gd name="connsiteX3" fmla="*/ 749495 w 759216"/>
                <a:gd name="connsiteY3" fmla="*/ 596399 h 975427"/>
                <a:gd name="connsiteX4" fmla="*/ 271987 w 759216"/>
                <a:gd name="connsiteY4" fmla="*/ 960191 h 975427"/>
                <a:gd name="connsiteX5" fmla="*/ 9 w 759216"/>
                <a:gd name="connsiteY5" fmla="*/ 481207 h 97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216" h="975427">
                  <a:moveTo>
                    <a:pt x="9" y="481207"/>
                  </a:moveTo>
                  <a:cubicBezTo>
                    <a:pt x="-1202" y="321744"/>
                    <a:pt x="126231" y="-38822"/>
                    <a:pt x="264720" y="3415"/>
                  </a:cubicBezTo>
                  <a:cubicBezTo>
                    <a:pt x="403209" y="45652"/>
                    <a:pt x="501001" y="267744"/>
                    <a:pt x="573402" y="347376"/>
                  </a:cubicBezTo>
                  <a:cubicBezTo>
                    <a:pt x="645803" y="427008"/>
                    <a:pt x="799190" y="467342"/>
                    <a:pt x="749495" y="596399"/>
                  </a:cubicBezTo>
                  <a:cubicBezTo>
                    <a:pt x="699800" y="725456"/>
                    <a:pt x="540094" y="1049093"/>
                    <a:pt x="271987" y="960191"/>
                  </a:cubicBezTo>
                  <a:cubicBezTo>
                    <a:pt x="3880" y="871289"/>
                    <a:pt x="1220" y="640670"/>
                    <a:pt x="9" y="481207"/>
                  </a:cubicBezTo>
                  <a:close/>
                </a:path>
              </a:pathLst>
            </a:custGeom>
            <a:grpFill/>
            <a:ln w="28575">
              <a:solidFill>
                <a:srgbClr val="6D4B99">
                  <a:alpha val="50000"/>
                </a:srgbClr>
              </a:solidFill>
            </a:ln>
          </p:spPr>
          <p:style>
            <a:lnRef idx="0">
              <a:schemeClr val="accent6"/>
            </a:lnRef>
            <a:fillRef idx="3">
              <a:schemeClr val="accent6"/>
            </a:fillRef>
            <a:effectRef idx="3">
              <a:schemeClr val="accent6"/>
            </a:effectRef>
            <a:fontRef idx="minor">
              <a:schemeClr val="lt1"/>
            </a:fontRef>
          </p:style>
          <p:txBody>
            <a:bodyPr rtlCol="0" anchor="ctr"/>
            <a:lstStyle/>
            <a:p>
              <a:pPr algn="ctr" defTabSz="914400"/>
              <a:endParaRPr lang="es-MX" dirty="0">
                <a:solidFill>
                  <a:prstClr val="white"/>
                </a:solidFill>
              </a:endParaRPr>
            </a:p>
          </p:txBody>
        </p:sp>
        <p:sp>
          <p:nvSpPr>
            <p:cNvPr id="71" name="70 Elipse"/>
            <p:cNvSpPr/>
            <p:nvPr userDrawn="1"/>
          </p:nvSpPr>
          <p:spPr>
            <a:xfrm rot="21446692">
              <a:off x="2512993" y="1575439"/>
              <a:ext cx="720000" cy="720000"/>
            </a:xfrm>
            <a:prstGeom prst="ellipse">
              <a:avLst/>
            </a:prstGeom>
            <a:grpFill/>
            <a:ln w="28575">
              <a:solidFill>
                <a:srgbClr val="6D4B99">
                  <a:alpha val="50000"/>
                </a:srgbClr>
              </a:solidFill>
            </a:ln>
          </p:spPr>
          <p:style>
            <a:lnRef idx="0">
              <a:schemeClr val="accent6"/>
            </a:lnRef>
            <a:fillRef idx="3">
              <a:schemeClr val="accent6"/>
            </a:fillRef>
            <a:effectRef idx="3">
              <a:schemeClr val="accent6"/>
            </a:effectRef>
            <a:fontRef idx="minor">
              <a:schemeClr val="lt1"/>
            </a:fontRef>
          </p:style>
          <p:txBody>
            <a:bodyPr rtlCol="0" anchor="ctr"/>
            <a:lstStyle/>
            <a:p>
              <a:pPr algn="ctr" defTabSz="914400"/>
              <a:endParaRPr lang="es-MX" dirty="0">
                <a:solidFill>
                  <a:prstClr val="white"/>
                </a:solidFill>
              </a:endParaRPr>
            </a:p>
          </p:txBody>
        </p:sp>
        <p:sp>
          <p:nvSpPr>
            <p:cNvPr id="74" name="73 Elipse"/>
            <p:cNvSpPr/>
            <p:nvPr userDrawn="1"/>
          </p:nvSpPr>
          <p:spPr>
            <a:xfrm rot="21446692">
              <a:off x="1995365" y="2152648"/>
              <a:ext cx="540000" cy="540000"/>
            </a:xfrm>
            <a:prstGeom prst="ellipse">
              <a:avLst/>
            </a:prstGeom>
            <a:grpFill/>
            <a:ln w="28575">
              <a:solidFill>
                <a:srgbClr val="6D4B99">
                  <a:alpha val="50000"/>
                </a:srgbClr>
              </a:solidFill>
            </a:ln>
          </p:spPr>
          <p:style>
            <a:lnRef idx="0">
              <a:schemeClr val="accent6"/>
            </a:lnRef>
            <a:fillRef idx="3">
              <a:schemeClr val="accent6"/>
            </a:fillRef>
            <a:effectRef idx="3">
              <a:schemeClr val="accent6"/>
            </a:effectRef>
            <a:fontRef idx="minor">
              <a:schemeClr val="lt1"/>
            </a:fontRef>
          </p:style>
          <p:txBody>
            <a:bodyPr rtlCol="0" anchor="ctr"/>
            <a:lstStyle/>
            <a:p>
              <a:pPr algn="ctr" defTabSz="914400"/>
              <a:endParaRPr lang="es-MX" dirty="0">
                <a:solidFill>
                  <a:prstClr val="white"/>
                </a:solidFill>
              </a:endParaRPr>
            </a:p>
          </p:txBody>
        </p:sp>
        <p:sp>
          <p:nvSpPr>
            <p:cNvPr id="75" name="27 Rectángulo"/>
            <p:cNvSpPr/>
            <p:nvPr userDrawn="1"/>
          </p:nvSpPr>
          <p:spPr>
            <a:xfrm rot="21446692">
              <a:off x="1700546" y="3201648"/>
              <a:ext cx="611060" cy="411370"/>
            </a:xfrm>
            <a:custGeom>
              <a:avLst/>
              <a:gdLst>
                <a:gd name="connsiteX0" fmla="*/ 0 w 792088"/>
                <a:gd name="connsiteY0" fmla="*/ 0 h 576064"/>
                <a:gd name="connsiteX1" fmla="*/ 792088 w 792088"/>
                <a:gd name="connsiteY1" fmla="*/ 0 h 576064"/>
                <a:gd name="connsiteX2" fmla="*/ 792088 w 792088"/>
                <a:gd name="connsiteY2" fmla="*/ 576064 h 576064"/>
                <a:gd name="connsiteX3" fmla="*/ 0 w 792088"/>
                <a:gd name="connsiteY3" fmla="*/ 576064 h 576064"/>
                <a:gd name="connsiteX4" fmla="*/ 0 w 792088"/>
                <a:gd name="connsiteY4" fmla="*/ 0 h 576064"/>
                <a:gd name="connsiteX0" fmla="*/ 0 w 792088"/>
                <a:gd name="connsiteY0" fmla="*/ 0 h 576064"/>
                <a:gd name="connsiteX1" fmla="*/ 792088 w 792088"/>
                <a:gd name="connsiteY1" fmla="*/ 0 h 576064"/>
                <a:gd name="connsiteX2" fmla="*/ 325363 w 792088"/>
                <a:gd name="connsiteY2" fmla="*/ 380802 h 576064"/>
                <a:gd name="connsiteX3" fmla="*/ 0 w 792088"/>
                <a:gd name="connsiteY3" fmla="*/ 576064 h 576064"/>
                <a:gd name="connsiteX4" fmla="*/ 0 w 792088"/>
                <a:gd name="connsiteY4" fmla="*/ 0 h 576064"/>
                <a:gd name="connsiteX0" fmla="*/ 0 w 792088"/>
                <a:gd name="connsiteY0" fmla="*/ 0 h 590352"/>
                <a:gd name="connsiteX1" fmla="*/ 792088 w 792088"/>
                <a:gd name="connsiteY1" fmla="*/ 0 h 590352"/>
                <a:gd name="connsiteX2" fmla="*/ 563488 w 792088"/>
                <a:gd name="connsiteY2" fmla="*/ 590352 h 590352"/>
                <a:gd name="connsiteX3" fmla="*/ 0 w 792088"/>
                <a:gd name="connsiteY3" fmla="*/ 576064 h 590352"/>
                <a:gd name="connsiteX4" fmla="*/ 0 w 792088"/>
                <a:gd name="connsiteY4" fmla="*/ 0 h 590352"/>
                <a:gd name="connsiteX0" fmla="*/ 0 w 563488"/>
                <a:gd name="connsiteY0" fmla="*/ 0 h 590352"/>
                <a:gd name="connsiteX1" fmla="*/ 434901 w 563488"/>
                <a:gd name="connsiteY1" fmla="*/ 0 h 590352"/>
                <a:gd name="connsiteX2" fmla="*/ 563488 w 563488"/>
                <a:gd name="connsiteY2" fmla="*/ 590352 h 590352"/>
                <a:gd name="connsiteX3" fmla="*/ 0 w 563488"/>
                <a:gd name="connsiteY3" fmla="*/ 576064 h 590352"/>
                <a:gd name="connsiteX4" fmla="*/ 0 w 563488"/>
                <a:gd name="connsiteY4" fmla="*/ 0 h 590352"/>
                <a:gd name="connsiteX0" fmla="*/ 0 w 834951"/>
                <a:gd name="connsiteY0" fmla="*/ 0 h 590352"/>
                <a:gd name="connsiteX1" fmla="*/ 834951 w 834951"/>
                <a:gd name="connsiteY1" fmla="*/ 33337 h 590352"/>
                <a:gd name="connsiteX2" fmla="*/ 563488 w 834951"/>
                <a:gd name="connsiteY2" fmla="*/ 590352 h 590352"/>
                <a:gd name="connsiteX3" fmla="*/ 0 w 834951"/>
                <a:gd name="connsiteY3" fmla="*/ 576064 h 590352"/>
                <a:gd name="connsiteX4" fmla="*/ 0 w 834951"/>
                <a:gd name="connsiteY4" fmla="*/ 0 h 590352"/>
                <a:gd name="connsiteX0" fmla="*/ 0 w 834951"/>
                <a:gd name="connsiteY0" fmla="*/ 0 h 590352"/>
                <a:gd name="connsiteX1" fmla="*/ 834951 w 834951"/>
                <a:gd name="connsiteY1" fmla="*/ 33337 h 590352"/>
                <a:gd name="connsiteX2" fmla="*/ 563488 w 834951"/>
                <a:gd name="connsiteY2" fmla="*/ 590352 h 590352"/>
                <a:gd name="connsiteX3" fmla="*/ 0 w 834951"/>
                <a:gd name="connsiteY3" fmla="*/ 576064 h 590352"/>
                <a:gd name="connsiteX4" fmla="*/ 0 w 834951"/>
                <a:gd name="connsiteY4" fmla="*/ 0 h 590352"/>
                <a:gd name="connsiteX0" fmla="*/ 0 w 834951"/>
                <a:gd name="connsiteY0" fmla="*/ 0 h 590352"/>
                <a:gd name="connsiteX1" fmla="*/ 834951 w 834951"/>
                <a:gd name="connsiteY1" fmla="*/ 33337 h 590352"/>
                <a:gd name="connsiteX2" fmla="*/ 563488 w 834951"/>
                <a:gd name="connsiteY2" fmla="*/ 590352 h 590352"/>
                <a:gd name="connsiteX3" fmla="*/ 0 w 834951"/>
                <a:gd name="connsiteY3" fmla="*/ 576064 h 590352"/>
                <a:gd name="connsiteX4" fmla="*/ 0 w 834951"/>
                <a:gd name="connsiteY4" fmla="*/ 0 h 590352"/>
                <a:gd name="connsiteX0" fmla="*/ 4762 w 834951"/>
                <a:gd name="connsiteY0" fmla="*/ 9526 h 557015"/>
                <a:gd name="connsiteX1" fmla="*/ 834951 w 834951"/>
                <a:gd name="connsiteY1" fmla="*/ 0 h 557015"/>
                <a:gd name="connsiteX2" fmla="*/ 563488 w 834951"/>
                <a:gd name="connsiteY2" fmla="*/ 557015 h 557015"/>
                <a:gd name="connsiteX3" fmla="*/ 0 w 834951"/>
                <a:gd name="connsiteY3" fmla="*/ 542727 h 557015"/>
                <a:gd name="connsiteX4" fmla="*/ 4762 w 834951"/>
                <a:gd name="connsiteY4" fmla="*/ 9526 h 557015"/>
                <a:gd name="connsiteX0" fmla="*/ 4762 w 834951"/>
                <a:gd name="connsiteY0" fmla="*/ 28576 h 557015"/>
                <a:gd name="connsiteX1" fmla="*/ 834951 w 834951"/>
                <a:gd name="connsiteY1" fmla="*/ 0 h 557015"/>
                <a:gd name="connsiteX2" fmla="*/ 563488 w 834951"/>
                <a:gd name="connsiteY2" fmla="*/ 557015 h 557015"/>
                <a:gd name="connsiteX3" fmla="*/ 0 w 834951"/>
                <a:gd name="connsiteY3" fmla="*/ 542727 h 557015"/>
                <a:gd name="connsiteX4" fmla="*/ 4762 w 834951"/>
                <a:gd name="connsiteY4" fmla="*/ 28576 h 557015"/>
                <a:gd name="connsiteX0" fmla="*/ 458 w 835409"/>
                <a:gd name="connsiteY0" fmla="*/ 9526 h 557015"/>
                <a:gd name="connsiteX1" fmla="*/ 835409 w 835409"/>
                <a:gd name="connsiteY1" fmla="*/ 0 h 557015"/>
                <a:gd name="connsiteX2" fmla="*/ 563946 w 835409"/>
                <a:gd name="connsiteY2" fmla="*/ 557015 h 557015"/>
                <a:gd name="connsiteX3" fmla="*/ 458 w 835409"/>
                <a:gd name="connsiteY3" fmla="*/ 542727 h 557015"/>
                <a:gd name="connsiteX4" fmla="*/ 458 w 835409"/>
                <a:gd name="connsiteY4" fmla="*/ 9526 h 557015"/>
                <a:gd name="connsiteX0" fmla="*/ 458 w 835409"/>
                <a:gd name="connsiteY0" fmla="*/ 9526 h 557015"/>
                <a:gd name="connsiteX1" fmla="*/ 835409 w 835409"/>
                <a:gd name="connsiteY1" fmla="*/ 0 h 557015"/>
                <a:gd name="connsiteX2" fmla="*/ 563946 w 835409"/>
                <a:gd name="connsiteY2" fmla="*/ 557015 h 557015"/>
                <a:gd name="connsiteX3" fmla="*/ 458 w 835409"/>
                <a:gd name="connsiteY3" fmla="*/ 542727 h 557015"/>
                <a:gd name="connsiteX4" fmla="*/ 458 w 835409"/>
                <a:gd name="connsiteY4" fmla="*/ 9526 h 557015"/>
                <a:gd name="connsiteX0" fmla="*/ 458 w 835409"/>
                <a:gd name="connsiteY0" fmla="*/ 9526 h 557015"/>
                <a:gd name="connsiteX1" fmla="*/ 835409 w 835409"/>
                <a:gd name="connsiteY1" fmla="*/ 0 h 557015"/>
                <a:gd name="connsiteX2" fmla="*/ 563946 w 835409"/>
                <a:gd name="connsiteY2" fmla="*/ 557015 h 557015"/>
                <a:gd name="connsiteX3" fmla="*/ 458 w 835409"/>
                <a:gd name="connsiteY3" fmla="*/ 542727 h 557015"/>
                <a:gd name="connsiteX4" fmla="*/ 458 w 835409"/>
                <a:gd name="connsiteY4" fmla="*/ 9526 h 557015"/>
                <a:gd name="connsiteX0" fmla="*/ 458 w 835409"/>
                <a:gd name="connsiteY0" fmla="*/ 9526 h 557015"/>
                <a:gd name="connsiteX1" fmla="*/ 835409 w 835409"/>
                <a:gd name="connsiteY1" fmla="*/ 0 h 557015"/>
                <a:gd name="connsiteX2" fmla="*/ 563946 w 835409"/>
                <a:gd name="connsiteY2" fmla="*/ 557015 h 557015"/>
                <a:gd name="connsiteX3" fmla="*/ 458 w 835409"/>
                <a:gd name="connsiteY3" fmla="*/ 542727 h 557015"/>
                <a:gd name="connsiteX4" fmla="*/ 458 w 835409"/>
                <a:gd name="connsiteY4" fmla="*/ 9526 h 557015"/>
                <a:gd name="connsiteX0" fmla="*/ 458 w 835409"/>
                <a:gd name="connsiteY0" fmla="*/ 9526 h 557015"/>
                <a:gd name="connsiteX1" fmla="*/ 835409 w 835409"/>
                <a:gd name="connsiteY1" fmla="*/ 0 h 557015"/>
                <a:gd name="connsiteX2" fmla="*/ 563946 w 835409"/>
                <a:gd name="connsiteY2" fmla="*/ 557015 h 557015"/>
                <a:gd name="connsiteX3" fmla="*/ 458 w 835409"/>
                <a:gd name="connsiteY3" fmla="*/ 542727 h 557015"/>
                <a:gd name="connsiteX4" fmla="*/ 458 w 835409"/>
                <a:gd name="connsiteY4" fmla="*/ 9526 h 557015"/>
                <a:gd name="connsiteX0" fmla="*/ 458 w 835409"/>
                <a:gd name="connsiteY0" fmla="*/ 9526 h 557015"/>
                <a:gd name="connsiteX1" fmla="*/ 835409 w 835409"/>
                <a:gd name="connsiteY1" fmla="*/ 0 h 557015"/>
                <a:gd name="connsiteX2" fmla="*/ 563946 w 835409"/>
                <a:gd name="connsiteY2" fmla="*/ 557015 h 557015"/>
                <a:gd name="connsiteX3" fmla="*/ 458 w 835409"/>
                <a:gd name="connsiteY3" fmla="*/ 542727 h 557015"/>
                <a:gd name="connsiteX4" fmla="*/ 458 w 835409"/>
                <a:gd name="connsiteY4" fmla="*/ 9526 h 557015"/>
                <a:gd name="connsiteX0" fmla="*/ 458 w 835409"/>
                <a:gd name="connsiteY0" fmla="*/ 9526 h 557015"/>
                <a:gd name="connsiteX1" fmla="*/ 835409 w 835409"/>
                <a:gd name="connsiteY1" fmla="*/ 0 h 557015"/>
                <a:gd name="connsiteX2" fmla="*/ 563946 w 835409"/>
                <a:gd name="connsiteY2" fmla="*/ 557015 h 557015"/>
                <a:gd name="connsiteX3" fmla="*/ 458 w 835409"/>
                <a:gd name="connsiteY3" fmla="*/ 542727 h 557015"/>
                <a:gd name="connsiteX4" fmla="*/ 458 w 835409"/>
                <a:gd name="connsiteY4" fmla="*/ 9526 h 557015"/>
                <a:gd name="connsiteX0" fmla="*/ 458 w 835409"/>
                <a:gd name="connsiteY0" fmla="*/ 9526 h 547490"/>
                <a:gd name="connsiteX1" fmla="*/ 835409 w 835409"/>
                <a:gd name="connsiteY1" fmla="*/ 0 h 547490"/>
                <a:gd name="connsiteX2" fmla="*/ 535371 w 835409"/>
                <a:gd name="connsiteY2" fmla="*/ 547490 h 547490"/>
                <a:gd name="connsiteX3" fmla="*/ 458 w 835409"/>
                <a:gd name="connsiteY3" fmla="*/ 542727 h 547490"/>
                <a:gd name="connsiteX4" fmla="*/ 458 w 835409"/>
                <a:gd name="connsiteY4" fmla="*/ 9526 h 547490"/>
                <a:gd name="connsiteX0" fmla="*/ 458 w 835409"/>
                <a:gd name="connsiteY0" fmla="*/ 10014 h 547978"/>
                <a:gd name="connsiteX1" fmla="*/ 835409 w 835409"/>
                <a:gd name="connsiteY1" fmla="*/ 488 h 547978"/>
                <a:gd name="connsiteX2" fmla="*/ 535371 w 835409"/>
                <a:gd name="connsiteY2" fmla="*/ 547978 h 547978"/>
                <a:gd name="connsiteX3" fmla="*/ 458 w 835409"/>
                <a:gd name="connsiteY3" fmla="*/ 543215 h 547978"/>
                <a:gd name="connsiteX4" fmla="*/ 458 w 835409"/>
                <a:gd name="connsiteY4" fmla="*/ 10014 h 547978"/>
                <a:gd name="connsiteX0" fmla="*/ 458 w 835558"/>
                <a:gd name="connsiteY0" fmla="*/ 9526 h 547490"/>
                <a:gd name="connsiteX1" fmla="*/ 835409 w 835558"/>
                <a:gd name="connsiteY1" fmla="*/ 0 h 547490"/>
                <a:gd name="connsiteX2" fmla="*/ 535371 w 835558"/>
                <a:gd name="connsiteY2" fmla="*/ 547490 h 547490"/>
                <a:gd name="connsiteX3" fmla="*/ 458 w 835558"/>
                <a:gd name="connsiteY3" fmla="*/ 542727 h 547490"/>
                <a:gd name="connsiteX4" fmla="*/ 458 w 835558"/>
                <a:gd name="connsiteY4" fmla="*/ 9526 h 547490"/>
                <a:gd name="connsiteX0" fmla="*/ 458 w 838755"/>
                <a:gd name="connsiteY0" fmla="*/ 9526 h 554160"/>
                <a:gd name="connsiteX1" fmla="*/ 835409 w 838755"/>
                <a:gd name="connsiteY1" fmla="*/ 0 h 554160"/>
                <a:gd name="connsiteX2" fmla="*/ 802249 w 838755"/>
                <a:gd name="connsiteY2" fmla="*/ 554160 h 554160"/>
                <a:gd name="connsiteX3" fmla="*/ 458 w 838755"/>
                <a:gd name="connsiteY3" fmla="*/ 542727 h 554160"/>
                <a:gd name="connsiteX4" fmla="*/ 458 w 838755"/>
                <a:gd name="connsiteY4" fmla="*/ 9526 h 554160"/>
                <a:gd name="connsiteX0" fmla="*/ 62 w 864067"/>
                <a:gd name="connsiteY0" fmla="*/ 0 h 572291"/>
                <a:gd name="connsiteX1" fmla="*/ 860721 w 864067"/>
                <a:gd name="connsiteY1" fmla="*/ 18131 h 572291"/>
                <a:gd name="connsiteX2" fmla="*/ 827561 w 864067"/>
                <a:gd name="connsiteY2" fmla="*/ 572291 h 572291"/>
                <a:gd name="connsiteX3" fmla="*/ 25770 w 864067"/>
                <a:gd name="connsiteY3" fmla="*/ 560858 h 572291"/>
                <a:gd name="connsiteX4" fmla="*/ 62 w 864067"/>
                <a:gd name="connsiteY4" fmla="*/ 0 h 572291"/>
                <a:gd name="connsiteX0" fmla="*/ 7 w 864012"/>
                <a:gd name="connsiteY0" fmla="*/ 0 h 572291"/>
                <a:gd name="connsiteX1" fmla="*/ 860666 w 864012"/>
                <a:gd name="connsiteY1" fmla="*/ 18131 h 572291"/>
                <a:gd name="connsiteX2" fmla="*/ 827506 w 864012"/>
                <a:gd name="connsiteY2" fmla="*/ 572291 h 572291"/>
                <a:gd name="connsiteX3" fmla="*/ 305135 w 864012"/>
                <a:gd name="connsiteY3" fmla="*/ 493542 h 572291"/>
                <a:gd name="connsiteX4" fmla="*/ 7 w 864012"/>
                <a:gd name="connsiteY4" fmla="*/ 0 h 572291"/>
                <a:gd name="connsiteX0" fmla="*/ 7 w 864012"/>
                <a:gd name="connsiteY0" fmla="*/ 0 h 572291"/>
                <a:gd name="connsiteX1" fmla="*/ 860666 w 864012"/>
                <a:gd name="connsiteY1" fmla="*/ 18131 h 572291"/>
                <a:gd name="connsiteX2" fmla="*/ 827506 w 864012"/>
                <a:gd name="connsiteY2" fmla="*/ 572291 h 572291"/>
                <a:gd name="connsiteX3" fmla="*/ 295706 w 864012"/>
                <a:gd name="connsiteY3" fmla="*/ 552816 h 572291"/>
                <a:gd name="connsiteX4" fmla="*/ 7 w 864012"/>
                <a:gd name="connsiteY4" fmla="*/ 0 h 572291"/>
                <a:gd name="connsiteX0" fmla="*/ 0 w 864005"/>
                <a:gd name="connsiteY0" fmla="*/ 0 h 572291"/>
                <a:gd name="connsiteX1" fmla="*/ 860659 w 864005"/>
                <a:gd name="connsiteY1" fmla="*/ 18131 h 572291"/>
                <a:gd name="connsiteX2" fmla="*/ 827499 w 864005"/>
                <a:gd name="connsiteY2" fmla="*/ 572291 h 572291"/>
                <a:gd name="connsiteX3" fmla="*/ 295699 w 864005"/>
                <a:gd name="connsiteY3" fmla="*/ 552816 h 572291"/>
                <a:gd name="connsiteX4" fmla="*/ 0 w 864005"/>
                <a:gd name="connsiteY4" fmla="*/ 0 h 572291"/>
                <a:gd name="connsiteX0" fmla="*/ 0 w 864005"/>
                <a:gd name="connsiteY0" fmla="*/ 0 h 572291"/>
                <a:gd name="connsiteX1" fmla="*/ 860659 w 864005"/>
                <a:gd name="connsiteY1" fmla="*/ 18131 h 572291"/>
                <a:gd name="connsiteX2" fmla="*/ 827499 w 864005"/>
                <a:gd name="connsiteY2" fmla="*/ 572291 h 572291"/>
                <a:gd name="connsiteX3" fmla="*/ 295699 w 864005"/>
                <a:gd name="connsiteY3" fmla="*/ 552816 h 572291"/>
                <a:gd name="connsiteX4" fmla="*/ 0 w 864005"/>
                <a:gd name="connsiteY4" fmla="*/ 0 h 572291"/>
                <a:gd name="connsiteX0" fmla="*/ 0 w 864005"/>
                <a:gd name="connsiteY0" fmla="*/ 0 h 572291"/>
                <a:gd name="connsiteX1" fmla="*/ 860659 w 864005"/>
                <a:gd name="connsiteY1" fmla="*/ 18131 h 572291"/>
                <a:gd name="connsiteX2" fmla="*/ 827499 w 864005"/>
                <a:gd name="connsiteY2" fmla="*/ 572291 h 572291"/>
                <a:gd name="connsiteX3" fmla="*/ 295699 w 864005"/>
                <a:gd name="connsiteY3" fmla="*/ 552816 h 572291"/>
                <a:gd name="connsiteX4" fmla="*/ 0 w 864005"/>
                <a:gd name="connsiteY4" fmla="*/ 0 h 572291"/>
                <a:gd name="connsiteX0" fmla="*/ 0 w 864005"/>
                <a:gd name="connsiteY0" fmla="*/ 0 h 572291"/>
                <a:gd name="connsiteX1" fmla="*/ 860659 w 864005"/>
                <a:gd name="connsiteY1" fmla="*/ 18131 h 572291"/>
                <a:gd name="connsiteX2" fmla="*/ 827499 w 864005"/>
                <a:gd name="connsiteY2" fmla="*/ 572291 h 572291"/>
                <a:gd name="connsiteX3" fmla="*/ 295699 w 864005"/>
                <a:gd name="connsiteY3" fmla="*/ 552816 h 572291"/>
                <a:gd name="connsiteX4" fmla="*/ 0 w 864005"/>
                <a:gd name="connsiteY4" fmla="*/ 0 h 5722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05" h="572291">
                  <a:moveTo>
                    <a:pt x="0" y="0"/>
                  </a:moveTo>
                  <a:lnTo>
                    <a:pt x="860659" y="18131"/>
                  </a:lnTo>
                  <a:cubicBezTo>
                    <a:pt x="868093" y="210621"/>
                    <a:pt x="865600" y="315181"/>
                    <a:pt x="827499" y="572291"/>
                  </a:cubicBezTo>
                  <a:lnTo>
                    <a:pt x="295699" y="552816"/>
                  </a:lnTo>
                  <a:cubicBezTo>
                    <a:pt x="297286" y="375082"/>
                    <a:pt x="206836" y="40978"/>
                    <a:pt x="0" y="0"/>
                  </a:cubicBezTo>
                  <a:close/>
                </a:path>
              </a:pathLst>
            </a:custGeom>
            <a:grpFill/>
            <a:ln w="28575">
              <a:solidFill>
                <a:srgbClr val="6D4B99">
                  <a:alpha val="50000"/>
                </a:srgbClr>
              </a:solidFill>
            </a:ln>
            <a:effectLst/>
          </p:spPr>
          <p:style>
            <a:lnRef idx="0">
              <a:schemeClr val="accent6"/>
            </a:lnRef>
            <a:fillRef idx="3">
              <a:schemeClr val="accent6"/>
            </a:fillRef>
            <a:effectRef idx="3">
              <a:schemeClr val="accent6"/>
            </a:effectRef>
            <a:fontRef idx="minor">
              <a:schemeClr val="lt1"/>
            </a:fontRef>
          </p:style>
          <p:txBody>
            <a:bodyPr rtlCol="0" anchor="ctr"/>
            <a:lstStyle/>
            <a:p>
              <a:pPr algn="ctr" defTabSz="914400"/>
              <a:endParaRPr lang="es-MX" dirty="0">
                <a:solidFill>
                  <a:prstClr val="white"/>
                </a:solidFill>
              </a:endParaRPr>
            </a:p>
          </p:txBody>
        </p:sp>
        <p:sp>
          <p:nvSpPr>
            <p:cNvPr id="76" name="75 Elipse"/>
            <p:cNvSpPr/>
            <p:nvPr userDrawn="1"/>
          </p:nvSpPr>
          <p:spPr>
            <a:xfrm rot="21446692">
              <a:off x="1642171" y="2733959"/>
              <a:ext cx="414720" cy="414720"/>
            </a:xfrm>
            <a:prstGeom prst="ellipse">
              <a:avLst/>
            </a:prstGeom>
            <a:grpFill/>
            <a:ln w="28575">
              <a:solidFill>
                <a:srgbClr val="6D4B99">
                  <a:alpha val="50000"/>
                </a:srgbClr>
              </a:solidFill>
            </a:ln>
          </p:spPr>
          <p:style>
            <a:lnRef idx="0">
              <a:schemeClr val="accent6"/>
            </a:lnRef>
            <a:fillRef idx="3">
              <a:schemeClr val="accent6"/>
            </a:fillRef>
            <a:effectRef idx="3">
              <a:schemeClr val="accent6"/>
            </a:effectRef>
            <a:fontRef idx="minor">
              <a:schemeClr val="lt1"/>
            </a:fontRef>
          </p:style>
          <p:txBody>
            <a:bodyPr rtlCol="0" anchor="ctr"/>
            <a:lstStyle/>
            <a:p>
              <a:pPr algn="ctr" defTabSz="914400"/>
              <a:endParaRPr lang="es-MX" dirty="0">
                <a:solidFill>
                  <a:prstClr val="white"/>
                </a:solidFill>
              </a:endParaRPr>
            </a:p>
          </p:txBody>
        </p:sp>
        <p:sp>
          <p:nvSpPr>
            <p:cNvPr id="72" name="26 Rectángulo"/>
            <p:cNvSpPr/>
            <p:nvPr userDrawn="1"/>
          </p:nvSpPr>
          <p:spPr>
            <a:xfrm rot="21446692">
              <a:off x="1917930" y="2747922"/>
              <a:ext cx="882706" cy="1343310"/>
            </a:xfrm>
            <a:custGeom>
              <a:avLst/>
              <a:gdLst>
                <a:gd name="connsiteX0" fmla="*/ 0 w 1069117"/>
                <a:gd name="connsiteY0" fmla="*/ 0 h 2255291"/>
                <a:gd name="connsiteX1" fmla="*/ 1069117 w 1069117"/>
                <a:gd name="connsiteY1" fmla="*/ 0 h 2255291"/>
                <a:gd name="connsiteX2" fmla="*/ 1069117 w 1069117"/>
                <a:gd name="connsiteY2" fmla="*/ 2255291 h 2255291"/>
                <a:gd name="connsiteX3" fmla="*/ 0 w 1069117"/>
                <a:gd name="connsiteY3" fmla="*/ 2255291 h 2255291"/>
                <a:gd name="connsiteX4" fmla="*/ 0 w 1069117"/>
                <a:gd name="connsiteY4" fmla="*/ 0 h 2255291"/>
                <a:gd name="connsiteX0" fmla="*/ 0 w 1069117"/>
                <a:gd name="connsiteY0" fmla="*/ 4763 h 2260054"/>
                <a:gd name="connsiteX1" fmla="*/ 907192 w 1069117"/>
                <a:gd name="connsiteY1" fmla="*/ 0 h 2260054"/>
                <a:gd name="connsiteX2" fmla="*/ 1069117 w 1069117"/>
                <a:gd name="connsiteY2" fmla="*/ 2260054 h 2260054"/>
                <a:gd name="connsiteX3" fmla="*/ 0 w 1069117"/>
                <a:gd name="connsiteY3" fmla="*/ 2260054 h 2260054"/>
                <a:gd name="connsiteX4" fmla="*/ 0 w 1069117"/>
                <a:gd name="connsiteY4" fmla="*/ 4763 h 2260054"/>
                <a:gd name="connsiteX0" fmla="*/ 0 w 1069117"/>
                <a:gd name="connsiteY0" fmla="*/ 14288 h 2269579"/>
                <a:gd name="connsiteX1" fmla="*/ 807179 w 1069117"/>
                <a:gd name="connsiteY1" fmla="*/ 0 h 2269579"/>
                <a:gd name="connsiteX2" fmla="*/ 1069117 w 1069117"/>
                <a:gd name="connsiteY2" fmla="*/ 2269579 h 2269579"/>
                <a:gd name="connsiteX3" fmla="*/ 0 w 1069117"/>
                <a:gd name="connsiteY3" fmla="*/ 2269579 h 2269579"/>
                <a:gd name="connsiteX4" fmla="*/ 0 w 1069117"/>
                <a:gd name="connsiteY4" fmla="*/ 14288 h 2269579"/>
                <a:gd name="connsiteX0" fmla="*/ 0 w 1069117"/>
                <a:gd name="connsiteY0" fmla="*/ 9525 h 2264816"/>
                <a:gd name="connsiteX1" fmla="*/ 916717 w 1069117"/>
                <a:gd name="connsiteY1" fmla="*/ 0 h 2264816"/>
                <a:gd name="connsiteX2" fmla="*/ 1069117 w 1069117"/>
                <a:gd name="connsiteY2" fmla="*/ 2264816 h 2264816"/>
                <a:gd name="connsiteX3" fmla="*/ 0 w 1069117"/>
                <a:gd name="connsiteY3" fmla="*/ 2264816 h 2264816"/>
                <a:gd name="connsiteX4" fmla="*/ 0 w 1069117"/>
                <a:gd name="connsiteY4" fmla="*/ 9525 h 2264816"/>
                <a:gd name="connsiteX0" fmla="*/ 0 w 1121505"/>
                <a:gd name="connsiteY0" fmla="*/ 4763 h 2264816"/>
                <a:gd name="connsiteX1" fmla="*/ 969105 w 1121505"/>
                <a:gd name="connsiteY1" fmla="*/ 0 h 2264816"/>
                <a:gd name="connsiteX2" fmla="*/ 1121505 w 1121505"/>
                <a:gd name="connsiteY2" fmla="*/ 2264816 h 2264816"/>
                <a:gd name="connsiteX3" fmla="*/ 52388 w 1121505"/>
                <a:gd name="connsiteY3" fmla="*/ 2264816 h 2264816"/>
                <a:gd name="connsiteX4" fmla="*/ 0 w 1121505"/>
                <a:gd name="connsiteY4" fmla="*/ 4763 h 2264816"/>
                <a:gd name="connsiteX0" fmla="*/ 0 w 1121505"/>
                <a:gd name="connsiteY0" fmla="*/ 4763 h 2264816"/>
                <a:gd name="connsiteX1" fmla="*/ 969105 w 1121505"/>
                <a:gd name="connsiteY1" fmla="*/ 0 h 2264816"/>
                <a:gd name="connsiteX2" fmla="*/ 1121505 w 1121505"/>
                <a:gd name="connsiteY2" fmla="*/ 2264816 h 2264816"/>
                <a:gd name="connsiteX3" fmla="*/ 52388 w 1121505"/>
                <a:gd name="connsiteY3" fmla="*/ 2264816 h 2264816"/>
                <a:gd name="connsiteX4" fmla="*/ 18877 w 1121505"/>
                <a:gd name="connsiteY4" fmla="*/ 508049 h 2264816"/>
                <a:gd name="connsiteX5" fmla="*/ 0 w 1121505"/>
                <a:gd name="connsiteY5" fmla="*/ 4763 h 2264816"/>
                <a:gd name="connsiteX0" fmla="*/ 71611 w 1193116"/>
                <a:gd name="connsiteY0" fmla="*/ 4763 h 2264816"/>
                <a:gd name="connsiteX1" fmla="*/ 1040716 w 1193116"/>
                <a:gd name="connsiteY1" fmla="*/ 0 h 2264816"/>
                <a:gd name="connsiteX2" fmla="*/ 1193116 w 1193116"/>
                <a:gd name="connsiteY2" fmla="*/ 2264816 h 2264816"/>
                <a:gd name="connsiteX3" fmla="*/ 123999 w 1193116"/>
                <a:gd name="connsiteY3" fmla="*/ 2264816 h 2264816"/>
                <a:gd name="connsiteX4" fmla="*/ 0 w 1193116"/>
                <a:gd name="connsiteY4" fmla="*/ 355649 h 2264816"/>
                <a:gd name="connsiteX5" fmla="*/ 71611 w 1193116"/>
                <a:gd name="connsiteY5" fmla="*/ 4763 h 2264816"/>
                <a:gd name="connsiteX0" fmla="*/ 71611 w 1193116"/>
                <a:gd name="connsiteY0" fmla="*/ 4763 h 2264816"/>
                <a:gd name="connsiteX1" fmla="*/ 1040716 w 1193116"/>
                <a:gd name="connsiteY1" fmla="*/ 0 h 2264816"/>
                <a:gd name="connsiteX2" fmla="*/ 1193116 w 1193116"/>
                <a:gd name="connsiteY2" fmla="*/ 2264816 h 2264816"/>
                <a:gd name="connsiteX3" fmla="*/ 123999 w 1193116"/>
                <a:gd name="connsiteY3" fmla="*/ 2264816 h 2264816"/>
                <a:gd name="connsiteX4" fmla="*/ 47626 w 1193116"/>
                <a:gd name="connsiteY4" fmla="*/ 1136699 h 2264816"/>
                <a:gd name="connsiteX5" fmla="*/ 0 w 1193116"/>
                <a:gd name="connsiteY5" fmla="*/ 355649 h 2264816"/>
                <a:gd name="connsiteX6" fmla="*/ 71611 w 1193116"/>
                <a:gd name="connsiteY6" fmla="*/ 4763 h 2264816"/>
                <a:gd name="connsiteX0" fmla="*/ 90660 w 1212165"/>
                <a:gd name="connsiteY0" fmla="*/ 4763 h 2264816"/>
                <a:gd name="connsiteX1" fmla="*/ 1059765 w 1212165"/>
                <a:gd name="connsiteY1" fmla="*/ 0 h 2264816"/>
                <a:gd name="connsiteX2" fmla="*/ 1212165 w 1212165"/>
                <a:gd name="connsiteY2" fmla="*/ 2264816 h 2264816"/>
                <a:gd name="connsiteX3" fmla="*/ 143048 w 1212165"/>
                <a:gd name="connsiteY3" fmla="*/ 2264816 h 2264816"/>
                <a:gd name="connsiteX4" fmla="*/ 0 w 1212165"/>
                <a:gd name="connsiteY4" fmla="*/ 836661 h 2264816"/>
                <a:gd name="connsiteX5" fmla="*/ 19049 w 1212165"/>
                <a:gd name="connsiteY5" fmla="*/ 355649 h 2264816"/>
                <a:gd name="connsiteX6" fmla="*/ 90660 w 1212165"/>
                <a:gd name="connsiteY6" fmla="*/ 4763 h 2264816"/>
                <a:gd name="connsiteX0" fmla="*/ 90660 w 1212165"/>
                <a:gd name="connsiteY0" fmla="*/ 4763 h 2264816"/>
                <a:gd name="connsiteX1" fmla="*/ 1059765 w 1212165"/>
                <a:gd name="connsiteY1" fmla="*/ 0 h 2264816"/>
                <a:gd name="connsiteX2" fmla="*/ 1212165 w 1212165"/>
                <a:gd name="connsiteY2" fmla="*/ 2264816 h 2264816"/>
                <a:gd name="connsiteX3" fmla="*/ 471660 w 1212165"/>
                <a:gd name="connsiteY3" fmla="*/ 1555204 h 2264816"/>
                <a:gd name="connsiteX4" fmla="*/ 0 w 1212165"/>
                <a:gd name="connsiteY4" fmla="*/ 836661 h 2264816"/>
                <a:gd name="connsiteX5" fmla="*/ 19049 w 1212165"/>
                <a:gd name="connsiteY5" fmla="*/ 355649 h 2264816"/>
                <a:gd name="connsiteX6" fmla="*/ 90660 w 1212165"/>
                <a:gd name="connsiteY6" fmla="*/ 4763 h 2264816"/>
                <a:gd name="connsiteX0" fmla="*/ 90660 w 1212165"/>
                <a:gd name="connsiteY0" fmla="*/ 4763 h 2036216"/>
                <a:gd name="connsiteX1" fmla="*/ 1059765 w 1212165"/>
                <a:gd name="connsiteY1" fmla="*/ 0 h 2036216"/>
                <a:gd name="connsiteX2" fmla="*/ 1212165 w 1212165"/>
                <a:gd name="connsiteY2" fmla="*/ 2036216 h 2036216"/>
                <a:gd name="connsiteX3" fmla="*/ 471660 w 1212165"/>
                <a:gd name="connsiteY3" fmla="*/ 1555204 h 2036216"/>
                <a:gd name="connsiteX4" fmla="*/ 0 w 1212165"/>
                <a:gd name="connsiteY4" fmla="*/ 836661 h 2036216"/>
                <a:gd name="connsiteX5" fmla="*/ 19049 w 1212165"/>
                <a:gd name="connsiteY5" fmla="*/ 355649 h 2036216"/>
                <a:gd name="connsiteX6" fmla="*/ 90660 w 1212165"/>
                <a:gd name="connsiteY6" fmla="*/ 4763 h 2036216"/>
                <a:gd name="connsiteX0" fmla="*/ 90660 w 1235978"/>
                <a:gd name="connsiteY0" fmla="*/ 4763 h 2260054"/>
                <a:gd name="connsiteX1" fmla="*/ 1059765 w 1235978"/>
                <a:gd name="connsiteY1" fmla="*/ 0 h 2260054"/>
                <a:gd name="connsiteX2" fmla="*/ 1235978 w 1235978"/>
                <a:gd name="connsiteY2" fmla="*/ 2260054 h 2260054"/>
                <a:gd name="connsiteX3" fmla="*/ 471660 w 1235978"/>
                <a:gd name="connsiteY3" fmla="*/ 1555204 h 2260054"/>
                <a:gd name="connsiteX4" fmla="*/ 0 w 1235978"/>
                <a:gd name="connsiteY4" fmla="*/ 836661 h 2260054"/>
                <a:gd name="connsiteX5" fmla="*/ 19049 w 1235978"/>
                <a:gd name="connsiteY5" fmla="*/ 355649 h 2260054"/>
                <a:gd name="connsiteX6" fmla="*/ 90660 w 1235978"/>
                <a:gd name="connsiteY6" fmla="*/ 4763 h 2260054"/>
                <a:gd name="connsiteX0" fmla="*/ 90660 w 1235978"/>
                <a:gd name="connsiteY0" fmla="*/ 4763 h 2260054"/>
                <a:gd name="connsiteX1" fmla="*/ 1059765 w 1235978"/>
                <a:gd name="connsiteY1" fmla="*/ 0 h 2260054"/>
                <a:gd name="connsiteX2" fmla="*/ 1235978 w 1235978"/>
                <a:gd name="connsiteY2" fmla="*/ 2260054 h 2260054"/>
                <a:gd name="connsiteX3" fmla="*/ 809797 w 1235978"/>
                <a:gd name="connsiteY3" fmla="*/ 2226716 h 2260054"/>
                <a:gd name="connsiteX4" fmla="*/ 0 w 1235978"/>
                <a:gd name="connsiteY4" fmla="*/ 836661 h 2260054"/>
                <a:gd name="connsiteX5" fmla="*/ 19049 w 1235978"/>
                <a:gd name="connsiteY5" fmla="*/ 355649 h 2260054"/>
                <a:gd name="connsiteX6" fmla="*/ 90660 w 1235978"/>
                <a:gd name="connsiteY6" fmla="*/ 4763 h 2260054"/>
                <a:gd name="connsiteX0" fmla="*/ 90660 w 1235978"/>
                <a:gd name="connsiteY0" fmla="*/ 4763 h 2260054"/>
                <a:gd name="connsiteX1" fmla="*/ 1059765 w 1235978"/>
                <a:gd name="connsiteY1" fmla="*/ 0 h 2260054"/>
                <a:gd name="connsiteX2" fmla="*/ 1235978 w 1235978"/>
                <a:gd name="connsiteY2" fmla="*/ 2260054 h 2260054"/>
                <a:gd name="connsiteX3" fmla="*/ 809797 w 1235978"/>
                <a:gd name="connsiteY3" fmla="*/ 2226716 h 2260054"/>
                <a:gd name="connsiteX4" fmla="*/ 419100 w 1235978"/>
                <a:gd name="connsiteY4" fmla="*/ 1555799 h 2260054"/>
                <a:gd name="connsiteX5" fmla="*/ 0 w 1235978"/>
                <a:gd name="connsiteY5" fmla="*/ 836661 h 2260054"/>
                <a:gd name="connsiteX6" fmla="*/ 19049 w 1235978"/>
                <a:gd name="connsiteY6" fmla="*/ 355649 h 2260054"/>
                <a:gd name="connsiteX7" fmla="*/ 90660 w 1235978"/>
                <a:gd name="connsiteY7" fmla="*/ 4763 h 2260054"/>
                <a:gd name="connsiteX0" fmla="*/ 90660 w 1235978"/>
                <a:gd name="connsiteY0" fmla="*/ 4763 h 2260054"/>
                <a:gd name="connsiteX1" fmla="*/ 1059765 w 1235978"/>
                <a:gd name="connsiteY1" fmla="*/ 0 h 2260054"/>
                <a:gd name="connsiteX2" fmla="*/ 1235978 w 1235978"/>
                <a:gd name="connsiteY2" fmla="*/ 2260054 h 2260054"/>
                <a:gd name="connsiteX3" fmla="*/ 809797 w 1235978"/>
                <a:gd name="connsiteY3" fmla="*/ 2226716 h 2260054"/>
                <a:gd name="connsiteX4" fmla="*/ 257175 w 1235978"/>
                <a:gd name="connsiteY4" fmla="*/ 1627237 h 2260054"/>
                <a:gd name="connsiteX5" fmla="*/ 0 w 1235978"/>
                <a:gd name="connsiteY5" fmla="*/ 836661 h 2260054"/>
                <a:gd name="connsiteX6" fmla="*/ 19049 w 1235978"/>
                <a:gd name="connsiteY6" fmla="*/ 355649 h 2260054"/>
                <a:gd name="connsiteX7" fmla="*/ 90660 w 1235978"/>
                <a:gd name="connsiteY7" fmla="*/ 4763 h 2260054"/>
                <a:gd name="connsiteX0" fmla="*/ 90660 w 1235978"/>
                <a:gd name="connsiteY0" fmla="*/ 4763 h 2260054"/>
                <a:gd name="connsiteX1" fmla="*/ 1059765 w 1235978"/>
                <a:gd name="connsiteY1" fmla="*/ 0 h 2260054"/>
                <a:gd name="connsiteX2" fmla="*/ 1235978 w 1235978"/>
                <a:gd name="connsiteY2" fmla="*/ 2260054 h 2260054"/>
                <a:gd name="connsiteX3" fmla="*/ 809797 w 1235978"/>
                <a:gd name="connsiteY3" fmla="*/ 2226716 h 2260054"/>
                <a:gd name="connsiteX4" fmla="*/ 257175 w 1235978"/>
                <a:gd name="connsiteY4" fmla="*/ 1627237 h 2260054"/>
                <a:gd name="connsiteX5" fmla="*/ 0 w 1235978"/>
                <a:gd name="connsiteY5" fmla="*/ 836661 h 2260054"/>
                <a:gd name="connsiteX6" fmla="*/ 19049 w 1235978"/>
                <a:gd name="connsiteY6" fmla="*/ 355649 h 2260054"/>
                <a:gd name="connsiteX7" fmla="*/ 90660 w 1235978"/>
                <a:gd name="connsiteY7" fmla="*/ 4763 h 2260054"/>
                <a:gd name="connsiteX0" fmla="*/ 90660 w 1235978"/>
                <a:gd name="connsiteY0" fmla="*/ 4763 h 2260054"/>
                <a:gd name="connsiteX1" fmla="*/ 1059765 w 1235978"/>
                <a:gd name="connsiteY1" fmla="*/ 0 h 2260054"/>
                <a:gd name="connsiteX2" fmla="*/ 1235978 w 1235978"/>
                <a:gd name="connsiteY2" fmla="*/ 2260054 h 2260054"/>
                <a:gd name="connsiteX3" fmla="*/ 809797 w 1235978"/>
                <a:gd name="connsiteY3" fmla="*/ 2226716 h 2260054"/>
                <a:gd name="connsiteX4" fmla="*/ 257175 w 1235978"/>
                <a:gd name="connsiteY4" fmla="*/ 1627237 h 2260054"/>
                <a:gd name="connsiteX5" fmla="*/ 0 w 1235978"/>
                <a:gd name="connsiteY5" fmla="*/ 836661 h 2260054"/>
                <a:gd name="connsiteX6" fmla="*/ 19049 w 1235978"/>
                <a:gd name="connsiteY6" fmla="*/ 355649 h 2260054"/>
                <a:gd name="connsiteX7" fmla="*/ 90660 w 1235978"/>
                <a:gd name="connsiteY7" fmla="*/ 4763 h 2260054"/>
                <a:gd name="connsiteX0" fmla="*/ 90660 w 1235978"/>
                <a:gd name="connsiteY0" fmla="*/ 4763 h 2260054"/>
                <a:gd name="connsiteX1" fmla="*/ 1059765 w 1235978"/>
                <a:gd name="connsiteY1" fmla="*/ 0 h 2260054"/>
                <a:gd name="connsiteX2" fmla="*/ 1235978 w 1235978"/>
                <a:gd name="connsiteY2" fmla="*/ 2260054 h 2260054"/>
                <a:gd name="connsiteX3" fmla="*/ 809797 w 1235978"/>
                <a:gd name="connsiteY3" fmla="*/ 2226716 h 2260054"/>
                <a:gd name="connsiteX4" fmla="*/ 257175 w 1235978"/>
                <a:gd name="connsiteY4" fmla="*/ 1627237 h 2260054"/>
                <a:gd name="connsiteX5" fmla="*/ 0 w 1235978"/>
                <a:gd name="connsiteY5" fmla="*/ 836661 h 2260054"/>
                <a:gd name="connsiteX6" fmla="*/ 19049 w 1235978"/>
                <a:gd name="connsiteY6" fmla="*/ 355649 h 2260054"/>
                <a:gd name="connsiteX7" fmla="*/ 90660 w 1235978"/>
                <a:gd name="connsiteY7" fmla="*/ 4763 h 2260054"/>
                <a:gd name="connsiteX0" fmla="*/ 104020 w 1249338"/>
                <a:gd name="connsiteY0" fmla="*/ 4763 h 2260054"/>
                <a:gd name="connsiteX1" fmla="*/ 1073125 w 1249338"/>
                <a:gd name="connsiteY1" fmla="*/ 0 h 2260054"/>
                <a:gd name="connsiteX2" fmla="*/ 1249338 w 1249338"/>
                <a:gd name="connsiteY2" fmla="*/ 2260054 h 2260054"/>
                <a:gd name="connsiteX3" fmla="*/ 823157 w 1249338"/>
                <a:gd name="connsiteY3" fmla="*/ 2226716 h 2260054"/>
                <a:gd name="connsiteX4" fmla="*/ 270535 w 1249338"/>
                <a:gd name="connsiteY4" fmla="*/ 1627237 h 2260054"/>
                <a:gd name="connsiteX5" fmla="*/ 13360 w 1249338"/>
                <a:gd name="connsiteY5" fmla="*/ 836661 h 2260054"/>
                <a:gd name="connsiteX6" fmla="*/ 32409 w 1249338"/>
                <a:gd name="connsiteY6" fmla="*/ 355649 h 2260054"/>
                <a:gd name="connsiteX7" fmla="*/ 104020 w 1249338"/>
                <a:gd name="connsiteY7" fmla="*/ 4763 h 2260054"/>
                <a:gd name="connsiteX0" fmla="*/ 104020 w 1249338"/>
                <a:gd name="connsiteY0" fmla="*/ 4763 h 2260054"/>
                <a:gd name="connsiteX1" fmla="*/ 1073125 w 1249338"/>
                <a:gd name="connsiteY1" fmla="*/ 0 h 2260054"/>
                <a:gd name="connsiteX2" fmla="*/ 1151597 w 1249338"/>
                <a:gd name="connsiteY2" fmla="*/ 931912 h 2260054"/>
                <a:gd name="connsiteX3" fmla="*/ 1249338 w 1249338"/>
                <a:gd name="connsiteY3" fmla="*/ 2260054 h 2260054"/>
                <a:gd name="connsiteX4" fmla="*/ 823157 w 1249338"/>
                <a:gd name="connsiteY4" fmla="*/ 2226716 h 2260054"/>
                <a:gd name="connsiteX5" fmla="*/ 270535 w 1249338"/>
                <a:gd name="connsiteY5" fmla="*/ 1627237 h 2260054"/>
                <a:gd name="connsiteX6" fmla="*/ 13360 w 1249338"/>
                <a:gd name="connsiteY6" fmla="*/ 836661 h 2260054"/>
                <a:gd name="connsiteX7" fmla="*/ 32409 w 1249338"/>
                <a:gd name="connsiteY7" fmla="*/ 355649 h 2260054"/>
                <a:gd name="connsiteX8" fmla="*/ 104020 w 1249338"/>
                <a:gd name="connsiteY8" fmla="*/ 4763 h 2260054"/>
                <a:gd name="connsiteX0" fmla="*/ 104020 w 1249338"/>
                <a:gd name="connsiteY0" fmla="*/ 4763 h 2260054"/>
                <a:gd name="connsiteX1" fmla="*/ 1073125 w 1249338"/>
                <a:gd name="connsiteY1" fmla="*/ 0 h 2260054"/>
                <a:gd name="connsiteX2" fmla="*/ 599147 w 1249338"/>
                <a:gd name="connsiteY2" fmla="*/ 946200 h 2260054"/>
                <a:gd name="connsiteX3" fmla="*/ 1249338 w 1249338"/>
                <a:gd name="connsiteY3" fmla="*/ 2260054 h 2260054"/>
                <a:gd name="connsiteX4" fmla="*/ 823157 w 1249338"/>
                <a:gd name="connsiteY4" fmla="*/ 2226716 h 2260054"/>
                <a:gd name="connsiteX5" fmla="*/ 270535 w 1249338"/>
                <a:gd name="connsiteY5" fmla="*/ 1627237 h 2260054"/>
                <a:gd name="connsiteX6" fmla="*/ 13360 w 1249338"/>
                <a:gd name="connsiteY6" fmla="*/ 836661 h 2260054"/>
                <a:gd name="connsiteX7" fmla="*/ 32409 w 1249338"/>
                <a:gd name="connsiteY7" fmla="*/ 355649 h 2260054"/>
                <a:gd name="connsiteX8" fmla="*/ 104020 w 1249338"/>
                <a:gd name="connsiteY8" fmla="*/ 4763 h 2260054"/>
                <a:gd name="connsiteX0" fmla="*/ 104020 w 1249338"/>
                <a:gd name="connsiteY0" fmla="*/ 4763 h 2260054"/>
                <a:gd name="connsiteX1" fmla="*/ 787375 w 1249338"/>
                <a:gd name="connsiteY1" fmla="*/ 0 h 2260054"/>
                <a:gd name="connsiteX2" fmla="*/ 599147 w 1249338"/>
                <a:gd name="connsiteY2" fmla="*/ 946200 h 2260054"/>
                <a:gd name="connsiteX3" fmla="*/ 1249338 w 1249338"/>
                <a:gd name="connsiteY3" fmla="*/ 2260054 h 2260054"/>
                <a:gd name="connsiteX4" fmla="*/ 823157 w 1249338"/>
                <a:gd name="connsiteY4" fmla="*/ 2226716 h 2260054"/>
                <a:gd name="connsiteX5" fmla="*/ 270535 w 1249338"/>
                <a:gd name="connsiteY5" fmla="*/ 1627237 h 2260054"/>
                <a:gd name="connsiteX6" fmla="*/ 13360 w 1249338"/>
                <a:gd name="connsiteY6" fmla="*/ 836661 h 2260054"/>
                <a:gd name="connsiteX7" fmla="*/ 32409 w 1249338"/>
                <a:gd name="connsiteY7" fmla="*/ 355649 h 2260054"/>
                <a:gd name="connsiteX8" fmla="*/ 104020 w 1249338"/>
                <a:gd name="connsiteY8" fmla="*/ 4763 h 2260054"/>
                <a:gd name="connsiteX0" fmla="*/ 104020 w 1249338"/>
                <a:gd name="connsiteY0" fmla="*/ 4763 h 2260054"/>
                <a:gd name="connsiteX1" fmla="*/ 1087412 w 1249338"/>
                <a:gd name="connsiteY1" fmla="*/ 0 h 2260054"/>
                <a:gd name="connsiteX2" fmla="*/ 599147 w 1249338"/>
                <a:gd name="connsiteY2" fmla="*/ 946200 h 2260054"/>
                <a:gd name="connsiteX3" fmla="*/ 1249338 w 1249338"/>
                <a:gd name="connsiteY3" fmla="*/ 2260054 h 2260054"/>
                <a:gd name="connsiteX4" fmla="*/ 823157 w 1249338"/>
                <a:gd name="connsiteY4" fmla="*/ 2226716 h 2260054"/>
                <a:gd name="connsiteX5" fmla="*/ 270535 w 1249338"/>
                <a:gd name="connsiteY5" fmla="*/ 1627237 h 2260054"/>
                <a:gd name="connsiteX6" fmla="*/ 13360 w 1249338"/>
                <a:gd name="connsiteY6" fmla="*/ 836661 h 2260054"/>
                <a:gd name="connsiteX7" fmla="*/ 32409 w 1249338"/>
                <a:gd name="connsiteY7" fmla="*/ 355649 h 2260054"/>
                <a:gd name="connsiteX8" fmla="*/ 104020 w 1249338"/>
                <a:gd name="connsiteY8"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599147 w 1249338"/>
                <a:gd name="connsiteY3" fmla="*/ 946200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23289 w 1268607"/>
                <a:gd name="connsiteY0" fmla="*/ 4763 h 2260054"/>
                <a:gd name="connsiteX1" fmla="*/ 1106681 w 1268607"/>
                <a:gd name="connsiteY1" fmla="*/ 0 h 2260054"/>
                <a:gd name="connsiteX2" fmla="*/ 904166 w 1268607"/>
                <a:gd name="connsiteY2" fmla="*/ 398512 h 2260054"/>
                <a:gd name="connsiteX3" fmla="*/ 813679 w 1268607"/>
                <a:gd name="connsiteY3" fmla="*/ 1179562 h 2260054"/>
                <a:gd name="connsiteX4" fmla="*/ 1268607 w 1268607"/>
                <a:gd name="connsiteY4" fmla="*/ 2260054 h 2260054"/>
                <a:gd name="connsiteX5" fmla="*/ 842426 w 1268607"/>
                <a:gd name="connsiteY5" fmla="*/ 2226716 h 2260054"/>
                <a:gd name="connsiteX6" fmla="*/ 289804 w 1268607"/>
                <a:gd name="connsiteY6" fmla="*/ 1627237 h 2260054"/>
                <a:gd name="connsiteX7" fmla="*/ 32629 w 1268607"/>
                <a:gd name="connsiteY7" fmla="*/ 836661 h 2260054"/>
                <a:gd name="connsiteX8" fmla="*/ 123289 w 1268607"/>
                <a:gd name="connsiteY8" fmla="*/ 4763 h 2260054"/>
                <a:gd name="connsiteX0" fmla="*/ 100069 w 1245387"/>
                <a:gd name="connsiteY0" fmla="*/ 4763 h 2260054"/>
                <a:gd name="connsiteX1" fmla="*/ 1083461 w 1245387"/>
                <a:gd name="connsiteY1" fmla="*/ 0 h 2260054"/>
                <a:gd name="connsiteX2" fmla="*/ 880946 w 1245387"/>
                <a:gd name="connsiteY2" fmla="*/ 398512 h 2260054"/>
                <a:gd name="connsiteX3" fmla="*/ 790459 w 1245387"/>
                <a:gd name="connsiteY3" fmla="*/ 1179562 h 2260054"/>
                <a:gd name="connsiteX4" fmla="*/ 1245387 w 1245387"/>
                <a:gd name="connsiteY4" fmla="*/ 2260054 h 2260054"/>
                <a:gd name="connsiteX5" fmla="*/ 819206 w 1245387"/>
                <a:gd name="connsiteY5" fmla="*/ 2226716 h 2260054"/>
                <a:gd name="connsiteX6" fmla="*/ 266584 w 1245387"/>
                <a:gd name="connsiteY6" fmla="*/ 1627237 h 2260054"/>
                <a:gd name="connsiteX7" fmla="*/ 9409 w 1245387"/>
                <a:gd name="connsiteY7" fmla="*/ 836661 h 2260054"/>
                <a:gd name="connsiteX8" fmla="*/ 100069 w 1245387"/>
                <a:gd name="connsiteY8" fmla="*/ 4763 h 2260054"/>
                <a:gd name="connsiteX0" fmla="*/ 48275 w 1193593"/>
                <a:gd name="connsiteY0" fmla="*/ 4763 h 2260054"/>
                <a:gd name="connsiteX1" fmla="*/ 1031667 w 1193593"/>
                <a:gd name="connsiteY1" fmla="*/ 0 h 2260054"/>
                <a:gd name="connsiteX2" fmla="*/ 829152 w 1193593"/>
                <a:gd name="connsiteY2" fmla="*/ 398512 h 2260054"/>
                <a:gd name="connsiteX3" fmla="*/ 738665 w 1193593"/>
                <a:gd name="connsiteY3" fmla="*/ 1179562 h 2260054"/>
                <a:gd name="connsiteX4" fmla="*/ 1193593 w 1193593"/>
                <a:gd name="connsiteY4" fmla="*/ 2260054 h 2260054"/>
                <a:gd name="connsiteX5" fmla="*/ 767412 w 1193593"/>
                <a:gd name="connsiteY5" fmla="*/ 2226716 h 2260054"/>
                <a:gd name="connsiteX6" fmla="*/ 214790 w 1193593"/>
                <a:gd name="connsiteY6" fmla="*/ 1627237 h 2260054"/>
                <a:gd name="connsiteX7" fmla="*/ 48275 w 1193593"/>
                <a:gd name="connsiteY7" fmla="*/ 4763 h 2260054"/>
                <a:gd name="connsiteX0" fmla="*/ 125134 w 1270452"/>
                <a:gd name="connsiteY0" fmla="*/ 4763 h 2260054"/>
                <a:gd name="connsiteX1" fmla="*/ 1108526 w 1270452"/>
                <a:gd name="connsiteY1" fmla="*/ 0 h 2260054"/>
                <a:gd name="connsiteX2" fmla="*/ 906011 w 1270452"/>
                <a:gd name="connsiteY2" fmla="*/ 398512 h 2260054"/>
                <a:gd name="connsiteX3" fmla="*/ 815524 w 1270452"/>
                <a:gd name="connsiteY3" fmla="*/ 1179562 h 2260054"/>
                <a:gd name="connsiteX4" fmla="*/ 1270452 w 1270452"/>
                <a:gd name="connsiteY4" fmla="*/ 2260054 h 2260054"/>
                <a:gd name="connsiteX5" fmla="*/ 844271 w 1270452"/>
                <a:gd name="connsiteY5" fmla="*/ 2226716 h 2260054"/>
                <a:gd name="connsiteX6" fmla="*/ 72574 w 1270452"/>
                <a:gd name="connsiteY6" fmla="*/ 1127175 h 2260054"/>
                <a:gd name="connsiteX7" fmla="*/ 125134 w 1270452"/>
                <a:gd name="connsiteY7" fmla="*/ 4763 h 2260054"/>
                <a:gd name="connsiteX0" fmla="*/ 125134 w 1270452"/>
                <a:gd name="connsiteY0" fmla="*/ 4763 h 2260054"/>
                <a:gd name="connsiteX1" fmla="*/ 1108526 w 1270452"/>
                <a:gd name="connsiteY1" fmla="*/ 0 h 2260054"/>
                <a:gd name="connsiteX2" fmla="*/ 906011 w 1270452"/>
                <a:gd name="connsiteY2" fmla="*/ 398512 h 2260054"/>
                <a:gd name="connsiteX3" fmla="*/ 815524 w 1270452"/>
                <a:gd name="connsiteY3" fmla="*/ 1179562 h 2260054"/>
                <a:gd name="connsiteX4" fmla="*/ 1270452 w 1270452"/>
                <a:gd name="connsiteY4" fmla="*/ 2260054 h 2260054"/>
                <a:gd name="connsiteX5" fmla="*/ 844271 w 1270452"/>
                <a:gd name="connsiteY5" fmla="*/ 2226716 h 2260054"/>
                <a:gd name="connsiteX6" fmla="*/ 72574 w 1270452"/>
                <a:gd name="connsiteY6" fmla="*/ 1127175 h 2260054"/>
                <a:gd name="connsiteX7" fmla="*/ 125134 w 1270452"/>
                <a:gd name="connsiteY7" fmla="*/ 4763 h 2260054"/>
                <a:gd name="connsiteX0" fmla="*/ 125134 w 1270452"/>
                <a:gd name="connsiteY0" fmla="*/ 4763 h 2260054"/>
                <a:gd name="connsiteX1" fmla="*/ 1108526 w 1270452"/>
                <a:gd name="connsiteY1" fmla="*/ 0 h 2260054"/>
                <a:gd name="connsiteX2" fmla="*/ 906011 w 1270452"/>
                <a:gd name="connsiteY2" fmla="*/ 398512 h 2260054"/>
                <a:gd name="connsiteX3" fmla="*/ 815524 w 1270452"/>
                <a:gd name="connsiteY3" fmla="*/ 1179562 h 2260054"/>
                <a:gd name="connsiteX4" fmla="*/ 1270452 w 1270452"/>
                <a:gd name="connsiteY4" fmla="*/ 2260054 h 2260054"/>
                <a:gd name="connsiteX5" fmla="*/ 844271 w 1270452"/>
                <a:gd name="connsiteY5" fmla="*/ 2226716 h 2260054"/>
                <a:gd name="connsiteX6" fmla="*/ 72574 w 1270452"/>
                <a:gd name="connsiteY6" fmla="*/ 1127175 h 2260054"/>
                <a:gd name="connsiteX7" fmla="*/ 125134 w 1270452"/>
                <a:gd name="connsiteY7" fmla="*/ 4763 h 2260054"/>
                <a:gd name="connsiteX0" fmla="*/ 109113 w 1254431"/>
                <a:gd name="connsiteY0" fmla="*/ 4763 h 2260054"/>
                <a:gd name="connsiteX1" fmla="*/ 1092505 w 1254431"/>
                <a:gd name="connsiteY1" fmla="*/ 0 h 2260054"/>
                <a:gd name="connsiteX2" fmla="*/ 889990 w 1254431"/>
                <a:gd name="connsiteY2" fmla="*/ 398512 h 2260054"/>
                <a:gd name="connsiteX3" fmla="*/ 799503 w 1254431"/>
                <a:gd name="connsiteY3" fmla="*/ 1179562 h 2260054"/>
                <a:gd name="connsiteX4" fmla="*/ 1254431 w 1254431"/>
                <a:gd name="connsiteY4" fmla="*/ 2260054 h 2260054"/>
                <a:gd name="connsiteX5" fmla="*/ 828250 w 1254431"/>
                <a:gd name="connsiteY5" fmla="*/ 2226716 h 2260054"/>
                <a:gd name="connsiteX6" fmla="*/ 56553 w 1254431"/>
                <a:gd name="connsiteY6" fmla="*/ 1127175 h 2260054"/>
                <a:gd name="connsiteX7" fmla="*/ 109113 w 1254431"/>
                <a:gd name="connsiteY7" fmla="*/ 4763 h 2260054"/>
                <a:gd name="connsiteX0" fmla="*/ 109113 w 1254431"/>
                <a:gd name="connsiteY0" fmla="*/ 4763 h 2260054"/>
                <a:gd name="connsiteX1" fmla="*/ 1092505 w 1254431"/>
                <a:gd name="connsiteY1" fmla="*/ 0 h 2260054"/>
                <a:gd name="connsiteX2" fmla="*/ 799503 w 1254431"/>
                <a:gd name="connsiteY2" fmla="*/ 1179562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54431"/>
                <a:gd name="connsiteY0" fmla="*/ 4763 h 2260054"/>
                <a:gd name="connsiteX1" fmla="*/ 1092505 w 1254431"/>
                <a:gd name="connsiteY1" fmla="*/ 0 h 2260054"/>
                <a:gd name="connsiteX2" fmla="*/ 799503 w 1254431"/>
                <a:gd name="connsiteY2" fmla="*/ 1179562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54431"/>
                <a:gd name="connsiteY0" fmla="*/ 4763 h 2260054"/>
                <a:gd name="connsiteX1" fmla="*/ 1092505 w 1254431"/>
                <a:gd name="connsiteY1" fmla="*/ 0 h 2260054"/>
                <a:gd name="connsiteX2" fmla="*/ 799503 w 1254431"/>
                <a:gd name="connsiteY2" fmla="*/ 1179562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54431"/>
                <a:gd name="connsiteY0" fmla="*/ 4763 h 2260054"/>
                <a:gd name="connsiteX1" fmla="*/ 1092505 w 1254431"/>
                <a:gd name="connsiteY1" fmla="*/ 0 h 2260054"/>
                <a:gd name="connsiteX2" fmla="*/ 799503 w 1254431"/>
                <a:gd name="connsiteY2" fmla="*/ 1179562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54431"/>
                <a:gd name="connsiteY0" fmla="*/ 4763 h 2260054"/>
                <a:gd name="connsiteX1" fmla="*/ 1092505 w 1254431"/>
                <a:gd name="connsiteY1" fmla="*/ 0 h 2260054"/>
                <a:gd name="connsiteX2" fmla="*/ 828078 w 1254431"/>
                <a:gd name="connsiteY2" fmla="*/ 1174799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54431"/>
                <a:gd name="connsiteY0" fmla="*/ 4763 h 2260054"/>
                <a:gd name="connsiteX1" fmla="*/ 1092505 w 1254431"/>
                <a:gd name="connsiteY1" fmla="*/ 0 h 2260054"/>
                <a:gd name="connsiteX2" fmla="*/ 828078 w 1254431"/>
                <a:gd name="connsiteY2" fmla="*/ 1174799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54431"/>
                <a:gd name="connsiteY0" fmla="*/ 4763 h 2260054"/>
                <a:gd name="connsiteX1" fmla="*/ 1092505 w 1254431"/>
                <a:gd name="connsiteY1" fmla="*/ 0 h 2260054"/>
                <a:gd name="connsiteX2" fmla="*/ 828078 w 1254431"/>
                <a:gd name="connsiteY2" fmla="*/ 1174799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97294"/>
                <a:gd name="connsiteY0" fmla="*/ 4763 h 2255291"/>
                <a:gd name="connsiteX1" fmla="*/ 1092505 w 1297294"/>
                <a:gd name="connsiteY1" fmla="*/ 0 h 2255291"/>
                <a:gd name="connsiteX2" fmla="*/ 828078 w 1297294"/>
                <a:gd name="connsiteY2" fmla="*/ 1174799 h 2255291"/>
                <a:gd name="connsiteX3" fmla="*/ 1297294 w 1297294"/>
                <a:gd name="connsiteY3" fmla="*/ 2255291 h 2255291"/>
                <a:gd name="connsiteX4" fmla="*/ 828250 w 1297294"/>
                <a:gd name="connsiteY4" fmla="*/ 2226716 h 2255291"/>
                <a:gd name="connsiteX5" fmla="*/ 56553 w 1297294"/>
                <a:gd name="connsiteY5" fmla="*/ 1127175 h 2255291"/>
                <a:gd name="connsiteX6" fmla="*/ 109113 w 1297294"/>
                <a:gd name="connsiteY6" fmla="*/ 4763 h 2255291"/>
                <a:gd name="connsiteX0" fmla="*/ 109113 w 1297294"/>
                <a:gd name="connsiteY0" fmla="*/ 4763 h 2255291"/>
                <a:gd name="connsiteX1" fmla="*/ 1092505 w 1297294"/>
                <a:gd name="connsiteY1" fmla="*/ 0 h 2255291"/>
                <a:gd name="connsiteX2" fmla="*/ 828078 w 1297294"/>
                <a:gd name="connsiteY2" fmla="*/ 1174799 h 2255291"/>
                <a:gd name="connsiteX3" fmla="*/ 1297294 w 1297294"/>
                <a:gd name="connsiteY3" fmla="*/ 2255291 h 2255291"/>
                <a:gd name="connsiteX4" fmla="*/ 828250 w 1297294"/>
                <a:gd name="connsiteY4" fmla="*/ 2226716 h 2255291"/>
                <a:gd name="connsiteX5" fmla="*/ 56553 w 1297294"/>
                <a:gd name="connsiteY5" fmla="*/ 1127175 h 2255291"/>
                <a:gd name="connsiteX6" fmla="*/ 109113 w 1297294"/>
                <a:gd name="connsiteY6" fmla="*/ 4763 h 2255291"/>
                <a:gd name="connsiteX0" fmla="*/ 109113 w 1297294"/>
                <a:gd name="connsiteY0" fmla="*/ 4763 h 2255291"/>
                <a:gd name="connsiteX1" fmla="*/ 1092505 w 1297294"/>
                <a:gd name="connsiteY1" fmla="*/ 0 h 2255291"/>
                <a:gd name="connsiteX2" fmla="*/ 828078 w 1297294"/>
                <a:gd name="connsiteY2" fmla="*/ 1174799 h 2255291"/>
                <a:gd name="connsiteX3" fmla="*/ 1297294 w 1297294"/>
                <a:gd name="connsiteY3" fmla="*/ 2255291 h 2255291"/>
                <a:gd name="connsiteX4" fmla="*/ 828250 w 1297294"/>
                <a:gd name="connsiteY4" fmla="*/ 2226716 h 2255291"/>
                <a:gd name="connsiteX5" fmla="*/ 56553 w 1297294"/>
                <a:gd name="connsiteY5" fmla="*/ 1127175 h 2255291"/>
                <a:gd name="connsiteX6" fmla="*/ 109113 w 1297294"/>
                <a:gd name="connsiteY6" fmla="*/ 4763 h 2255291"/>
                <a:gd name="connsiteX0" fmla="*/ 109113 w 1297294"/>
                <a:gd name="connsiteY0" fmla="*/ 4763 h 2255291"/>
                <a:gd name="connsiteX1" fmla="*/ 1092505 w 1297294"/>
                <a:gd name="connsiteY1" fmla="*/ 0 h 2255291"/>
                <a:gd name="connsiteX2" fmla="*/ 828078 w 1297294"/>
                <a:gd name="connsiteY2" fmla="*/ 1065261 h 2255291"/>
                <a:gd name="connsiteX3" fmla="*/ 1297294 w 1297294"/>
                <a:gd name="connsiteY3" fmla="*/ 2255291 h 2255291"/>
                <a:gd name="connsiteX4" fmla="*/ 828250 w 1297294"/>
                <a:gd name="connsiteY4" fmla="*/ 2226716 h 2255291"/>
                <a:gd name="connsiteX5" fmla="*/ 56553 w 1297294"/>
                <a:gd name="connsiteY5" fmla="*/ 1127175 h 2255291"/>
                <a:gd name="connsiteX6" fmla="*/ 109113 w 1297294"/>
                <a:gd name="connsiteY6" fmla="*/ 4763 h 2255291"/>
                <a:gd name="connsiteX0" fmla="*/ 109113 w 1297294"/>
                <a:gd name="connsiteY0" fmla="*/ 4763 h 2255291"/>
                <a:gd name="connsiteX1" fmla="*/ 1092505 w 1297294"/>
                <a:gd name="connsiteY1" fmla="*/ 0 h 2255291"/>
                <a:gd name="connsiteX2" fmla="*/ 828078 w 1297294"/>
                <a:gd name="connsiteY2" fmla="*/ 1065261 h 2255291"/>
                <a:gd name="connsiteX3" fmla="*/ 1297294 w 1297294"/>
                <a:gd name="connsiteY3" fmla="*/ 2255291 h 2255291"/>
                <a:gd name="connsiteX4" fmla="*/ 828250 w 1297294"/>
                <a:gd name="connsiteY4" fmla="*/ 2226716 h 2255291"/>
                <a:gd name="connsiteX5" fmla="*/ 56553 w 1297294"/>
                <a:gd name="connsiteY5" fmla="*/ 1127175 h 2255291"/>
                <a:gd name="connsiteX6" fmla="*/ 109113 w 1297294"/>
                <a:gd name="connsiteY6" fmla="*/ 4763 h 2255291"/>
                <a:gd name="connsiteX0" fmla="*/ 109113 w 1325869"/>
                <a:gd name="connsiteY0" fmla="*/ 4763 h 2255291"/>
                <a:gd name="connsiteX1" fmla="*/ 1092505 w 1325869"/>
                <a:gd name="connsiteY1" fmla="*/ 0 h 2255291"/>
                <a:gd name="connsiteX2" fmla="*/ 828078 w 1325869"/>
                <a:gd name="connsiteY2" fmla="*/ 1065261 h 2255291"/>
                <a:gd name="connsiteX3" fmla="*/ 1325869 w 1325869"/>
                <a:gd name="connsiteY3" fmla="*/ 2255291 h 2255291"/>
                <a:gd name="connsiteX4" fmla="*/ 828250 w 1325869"/>
                <a:gd name="connsiteY4" fmla="*/ 2226716 h 2255291"/>
                <a:gd name="connsiteX5" fmla="*/ 56553 w 1325869"/>
                <a:gd name="connsiteY5" fmla="*/ 1127175 h 2255291"/>
                <a:gd name="connsiteX6" fmla="*/ 109113 w 1325869"/>
                <a:gd name="connsiteY6" fmla="*/ 4763 h 2255291"/>
                <a:gd name="connsiteX0" fmla="*/ 109113 w 1325869"/>
                <a:gd name="connsiteY0" fmla="*/ 14 h 2250542"/>
                <a:gd name="connsiteX1" fmla="*/ 646327 w 1325869"/>
                <a:gd name="connsiteY1" fmla="*/ 132503 h 2250542"/>
                <a:gd name="connsiteX2" fmla="*/ 828078 w 1325869"/>
                <a:gd name="connsiteY2" fmla="*/ 1060512 h 2250542"/>
                <a:gd name="connsiteX3" fmla="*/ 1325869 w 1325869"/>
                <a:gd name="connsiteY3" fmla="*/ 2250542 h 2250542"/>
                <a:gd name="connsiteX4" fmla="*/ 828250 w 1325869"/>
                <a:gd name="connsiteY4" fmla="*/ 2221967 h 2250542"/>
                <a:gd name="connsiteX5" fmla="*/ 56553 w 1325869"/>
                <a:gd name="connsiteY5" fmla="*/ 1122426 h 2250542"/>
                <a:gd name="connsiteX6" fmla="*/ 109113 w 1325869"/>
                <a:gd name="connsiteY6" fmla="*/ 14 h 2250542"/>
                <a:gd name="connsiteX0" fmla="*/ 109113 w 1325869"/>
                <a:gd name="connsiteY0" fmla="*/ 7467 h 2257995"/>
                <a:gd name="connsiteX1" fmla="*/ 914510 w 1325869"/>
                <a:gd name="connsiteY1" fmla="*/ 0 h 2257995"/>
                <a:gd name="connsiteX2" fmla="*/ 828078 w 1325869"/>
                <a:gd name="connsiteY2" fmla="*/ 1067965 h 2257995"/>
                <a:gd name="connsiteX3" fmla="*/ 1325869 w 1325869"/>
                <a:gd name="connsiteY3" fmla="*/ 2257995 h 2257995"/>
                <a:gd name="connsiteX4" fmla="*/ 828250 w 1325869"/>
                <a:gd name="connsiteY4" fmla="*/ 2229420 h 2257995"/>
                <a:gd name="connsiteX5" fmla="*/ 56553 w 1325869"/>
                <a:gd name="connsiteY5" fmla="*/ 1129879 h 2257995"/>
                <a:gd name="connsiteX6" fmla="*/ 109113 w 1325869"/>
                <a:gd name="connsiteY6" fmla="*/ 7467 h 2257995"/>
                <a:gd name="connsiteX0" fmla="*/ 109113 w 1325869"/>
                <a:gd name="connsiteY0" fmla="*/ 7467 h 2257995"/>
                <a:gd name="connsiteX1" fmla="*/ 914510 w 1325869"/>
                <a:gd name="connsiteY1" fmla="*/ 0 h 2257995"/>
                <a:gd name="connsiteX2" fmla="*/ 828078 w 1325869"/>
                <a:gd name="connsiteY2" fmla="*/ 1067965 h 2257995"/>
                <a:gd name="connsiteX3" fmla="*/ 1325869 w 1325869"/>
                <a:gd name="connsiteY3" fmla="*/ 2257995 h 2257995"/>
                <a:gd name="connsiteX4" fmla="*/ 828250 w 1325869"/>
                <a:gd name="connsiteY4" fmla="*/ 2229420 h 2257995"/>
                <a:gd name="connsiteX5" fmla="*/ 56553 w 1325869"/>
                <a:gd name="connsiteY5" fmla="*/ 1129879 h 2257995"/>
                <a:gd name="connsiteX6" fmla="*/ 109113 w 1325869"/>
                <a:gd name="connsiteY6" fmla="*/ 7467 h 2257995"/>
                <a:gd name="connsiteX0" fmla="*/ 109802 w 1325391"/>
                <a:gd name="connsiteY0" fmla="*/ 0 h 2276669"/>
                <a:gd name="connsiteX1" fmla="*/ 914032 w 1325391"/>
                <a:gd name="connsiteY1" fmla="*/ 18674 h 2276669"/>
                <a:gd name="connsiteX2" fmla="*/ 827600 w 1325391"/>
                <a:gd name="connsiteY2" fmla="*/ 1086639 h 2276669"/>
                <a:gd name="connsiteX3" fmla="*/ 1325391 w 1325391"/>
                <a:gd name="connsiteY3" fmla="*/ 2276669 h 2276669"/>
                <a:gd name="connsiteX4" fmla="*/ 827772 w 1325391"/>
                <a:gd name="connsiteY4" fmla="*/ 2248094 h 2276669"/>
                <a:gd name="connsiteX5" fmla="*/ 56075 w 1325391"/>
                <a:gd name="connsiteY5" fmla="*/ 1148553 h 2276669"/>
                <a:gd name="connsiteX6" fmla="*/ 109802 w 1325391"/>
                <a:gd name="connsiteY6" fmla="*/ 0 h 2276669"/>
                <a:gd name="connsiteX0" fmla="*/ 564554 w 1780143"/>
                <a:gd name="connsiteY0" fmla="*/ 0 h 2276669"/>
                <a:gd name="connsiteX1" fmla="*/ 1368784 w 1780143"/>
                <a:gd name="connsiteY1" fmla="*/ 18674 h 2276669"/>
                <a:gd name="connsiteX2" fmla="*/ 1282352 w 1780143"/>
                <a:gd name="connsiteY2" fmla="*/ 1086639 h 2276669"/>
                <a:gd name="connsiteX3" fmla="*/ 1780143 w 1780143"/>
                <a:gd name="connsiteY3" fmla="*/ 2276669 h 2276669"/>
                <a:gd name="connsiteX4" fmla="*/ 210902 w 1780143"/>
                <a:gd name="connsiteY4" fmla="*/ 1844041 h 2276669"/>
                <a:gd name="connsiteX5" fmla="*/ 510827 w 1780143"/>
                <a:gd name="connsiteY5" fmla="*/ 1148553 h 2276669"/>
                <a:gd name="connsiteX6" fmla="*/ 564554 w 1780143"/>
                <a:gd name="connsiteY6" fmla="*/ 0 h 2276669"/>
                <a:gd name="connsiteX0" fmla="*/ 564554 w 1814809"/>
                <a:gd name="connsiteY0" fmla="*/ 0 h 2281476"/>
                <a:gd name="connsiteX1" fmla="*/ 1368784 w 1814809"/>
                <a:gd name="connsiteY1" fmla="*/ 18674 h 2281476"/>
                <a:gd name="connsiteX2" fmla="*/ 1282352 w 1814809"/>
                <a:gd name="connsiteY2" fmla="*/ 1086639 h 2281476"/>
                <a:gd name="connsiteX3" fmla="*/ 660683 w 1814809"/>
                <a:gd name="connsiteY3" fmla="*/ 1465927 h 2281476"/>
                <a:gd name="connsiteX4" fmla="*/ 1780143 w 1814809"/>
                <a:gd name="connsiteY4" fmla="*/ 2276669 h 2281476"/>
                <a:gd name="connsiteX5" fmla="*/ 210902 w 1814809"/>
                <a:gd name="connsiteY5" fmla="*/ 1844041 h 2281476"/>
                <a:gd name="connsiteX6" fmla="*/ 510827 w 1814809"/>
                <a:gd name="connsiteY6" fmla="*/ 1148553 h 2281476"/>
                <a:gd name="connsiteX7" fmla="*/ 564554 w 1814809"/>
                <a:gd name="connsiteY7" fmla="*/ 0 h 2281476"/>
                <a:gd name="connsiteX0" fmla="*/ 564554 w 1812844"/>
                <a:gd name="connsiteY0" fmla="*/ 0 h 2276669"/>
                <a:gd name="connsiteX1" fmla="*/ 1368784 w 1812844"/>
                <a:gd name="connsiteY1" fmla="*/ 18674 h 2276669"/>
                <a:gd name="connsiteX2" fmla="*/ 1282352 w 1812844"/>
                <a:gd name="connsiteY2" fmla="*/ 1086639 h 2276669"/>
                <a:gd name="connsiteX3" fmla="*/ 1780143 w 1812844"/>
                <a:gd name="connsiteY3" fmla="*/ 2276669 h 2276669"/>
                <a:gd name="connsiteX4" fmla="*/ 210902 w 1812844"/>
                <a:gd name="connsiteY4" fmla="*/ 1844041 h 2276669"/>
                <a:gd name="connsiteX5" fmla="*/ 510827 w 1812844"/>
                <a:gd name="connsiteY5" fmla="*/ 1148553 h 2276669"/>
                <a:gd name="connsiteX6" fmla="*/ 564554 w 1812844"/>
                <a:gd name="connsiteY6" fmla="*/ 0 h 2276669"/>
                <a:gd name="connsiteX0" fmla="*/ 564554 w 1387410"/>
                <a:gd name="connsiteY0" fmla="*/ 0 h 1844041"/>
                <a:gd name="connsiteX1" fmla="*/ 1368784 w 1387410"/>
                <a:gd name="connsiteY1" fmla="*/ 18674 h 1844041"/>
                <a:gd name="connsiteX2" fmla="*/ 1282352 w 1387410"/>
                <a:gd name="connsiteY2" fmla="*/ 1086639 h 1844041"/>
                <a:gd name="connsiteX3" fmla="*/ 425395 w 1387410"/>
                <a:gd name="connsiteY3" fmla="*/ 1760445 h 1844041"/>
                <a:gd name="connsiteX4" fmla="*/ 210902 w 1387410"/>
                <a:gd name="connsiteY4" fmla="*/ 1844041 h 1844041"/>
                <a:gd name="connsiteX5" fmla="*/ 510827 w 1387410"/>
                <a:gd name="connsiteY5" fmla="*/ 1148553 h 1844041"/>
                <a:gd name="connsiteX6" fmla="*/ 564554 w 1387410"/>
                <a:gd name="connsiteY6" fmla="*/ 0 h 1844041"/>
                <a:gd name="connsiteX0" fmla="*/ 564554 w 1387410"/>
                <a:gd name="connsiteY0" fmla="*/ 0 h 1844041"/>
                <a:gd name="connsiteX1" fmla="*/ 1368784 w 1387410"/>
                <a:gd name="connsiteY1" fmla="*/ 18674 h 1844041"/>
                <a:gd name="connsiteX2" fmla="*/ 1282352 w 1387410"/>
                <a:gd name="connsiteY2" fmla="*/ 1086639 h 1844041"/>
                <a:gd name="connsiteX3" fmla="*/ 689704 w 1387410"/>
                <a:gd name="connsiteY3" fmla="*/ 1824628 h 1844041"/>
                <a:gd name="connsiteX4" fmla="*/ 210902 w 1387410"/>
                <a:gd name="connsiteY4" fmla="*/ 1844041 h 1844041"/>
                <a:gd name="connsiteX5" fmla="*/ 510827 w 1387410"/>
                <a:gd name="connsiteY5" fmla="*/ 1148553 h 1844041"/>
                <a:gd name="connsiteX6" fmla="*/ 564554 w 1387410"/>
                <a:gd name="connsiteY6" fmla="*/ 0 h 1844041"/>
                <a:gd name="connsiteX0" fmla="*/ 564554 w 1400817"/>
                <a:gd name="connsiteY0" fmla="*/ 0 h 1844041"/>
                <a:gd name="connsiteX1" fmla="*/ 1368784 w 1400817"/>
                <a:gd name="connsiteY1" fmla="*/ 18674 h 1844041"/>
                <a:gd name="connsiteX2" fmla="*/ 1371043 w 1400817"/>
                <a:gd name="connsiteY2" fmla="*/ 860092 h 1844041"/>
                <a:gd name="connsiteX3" fmla="*/ 689704 w 1400817"/>
                <a:gd name="connsiteY3" fmla="*/ 1824628 h 1844041"/>
                <a:gd name="connsiteX4" fmla="*/ 210902 w 1400817"/>
                <a:gd name="connsiteY4" fmla="*/ 1844041 h 1844041"/>
                <a:gd name="connsiteX5" fmla="*/ 510827 w 1400817"/>
                <a:gd name="connsiteY5" fmla="*/ 1148553 h 1844041"/>
                <a:gd name="connsiteX6" fmla="*/ 564554 w 1400817"/>
                <a:gd name="connsiteY6" fmla="*/ 0 h 1844041"/>
                <a:gd name="connsiteX0" fmla="*/ 564554 w 1431261"/>
                <a:gd name="connsiteY0" fmla="*/ 0 h 1844041"/>
                <a:gd name="connsiteX1" fmla="*/ 1368784 w 1431261"/>
                <a:gd name="connsiteY1" fmla="*/ 18674 h 1844041"/>
                <a:gd name="connsiteX2" fmla="*/ 1371043 w 1431261"/>
                <a:gd name="connsiteY2" fmla="*/ 860092 h 1844041"/>
                <a:gd name="connsiteX3" fmla="*/ 689704 w 1431261"/>
                <a:gd name="connsiteY3" fmla="*/ 1824628 h 1844041"/>
                <a:gd name="connsiteX4" fmla="*/ 210902 w 1431261"/>
                <a:gd name="connsiteY4" fmla="*/ 1844041 h 1844041"/>
                <a:gd name="connsiteX5" fmla="*/ 510827 w 1431261"/>
                <a:gd name="connsiteY5" fmla="*/ 1148553 h 1844041"/>
                <a:gd name="connsiteX6" fmla="*/ 564554 w 1431261"/>
                <a:gd name="connsiteY6" fmla="*/ 0 h 1844041"/>
                <a:gd name="connsiteX0" fmla="*/ 564554 w 1431261"/>
                <a:gd name="connsiteY0" fmla="*/ 0 h 1844041"/>
                <a:gd name="connsiteX1" fmla="*/ 1368784 w 1431261"/>
                <a:gd name="connsiteY1" fmla="*/ 18674 h 1844041"/>
                <a:gd name="connsiteX2" fmla="*/ 1371043 w 1431261"/>
                <a:gd name="connsiteY2" fmla="*/ 860092 h 1844041"/>
                <a:gd name="connsiteX3" fmla="*/ 689704 w 1431261"/>
                <a:gd name="connsiteY3" fmla="*/ 1824628 h 1844041"/>
                <a:gd name="connsiteX4" fmla="*/ 210902 w 1431261"/>
                <a:gd name="connsiteY4" fmla="*/ 1844041 h 1844041"/>
                <a:gd name="connsiteX5" fmla="*/ 510827 w 1431261"/>
                <a:gd name="connsiteY5" fmla="*/ 1148553 h 1844041"/>
                <a:gd name="connsiteX6" fmla="*/ 564554 w 1431261"/>
                <a:gd name="connsiteY6" fmla="*/ 0 h 1844041"/>
                <a:gd name="connsiteX0" fmla="*/ 564554 w 1431261"/>
                <a:gd name="connsiteY0" fmla="*/ 0 h 1844041"/>
                <a:gd name="connsiteX1" fmla="*/ 1368784 w 1431261"/>
                <a:gd name="connsiteY1" fmla="*/ 18674 h 1844041"/>
                <a:gd name="connsiteX2" fmla="*/ 1371043 w 1431261"/>
                <a:gd name="connsiteY2" fmla="*/ 860092 h 1844041"/>
                <a:gd name="connsiteX3" fmla="*/ 689704 w 1431261"/>
                <a:gd name="connsiteY3" fmla="*/ 1824628 h 1844041"/>
                <a:gd name="connsiteX4" fmla="*/ 210902 w 1431261"/>
                <a:gd name="connsiteY4" fmla="*/ 1844041 h 1844041"/>
                <a:gd name="connsiteX5" fmla="*/ 510827 w 1431261"/>
                <a:gd name="connsiteY5" fmla="*/ 1148553 h 1844041"/>
                <a:gd name="connsiteX6" fmla="*/ 564554 w 1431261"/>
                <a:gd name="connsiteY6" fmla="*/ 0 h 1844041"/>
                <a:gd name="connsiteX0" fmla="*/ 507408 w 1374115"/>
                <a:gd name="connsiteY0" fmla="*/ 0 h 1844041"/>
                <a:gd name="connsiteX1" fmla="*/ 1311638 w 1374115"/>
                <a:gd name="connsiteY1" fmla="*/ 18674 h 1844041"/>
                <a:gd name="connsiteX2" fmla="*/ 1313897 w 1374115"/>
                <a:gd name="connsiteY2" fmla="*/ 860092 h 1844041"/>
                <a:gd name="connsiteX3" fmla="*/ 632558 w 1374115"/>
                <a:gd name="connsiteY3" fmla="*/ 1824628 h 1844041"/>
                <a:gd name="connsiteX4" fmla="*/ 153756 w 1374115"/>
                <a:gd name="connsiteY4" fmla="*/ 1844041 h 1844041"/>
                <a:gd name="connsiteX5" fmla="*/ 997371 w 1374115"/>
                <a:gd name="connsiteY5" fmla="*/ 821822 h 1844041"/>
                <a:gd name="connsiteX6" fmla="*/ 507408 w 1374115"/>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843615 w 1220359"/>
                <a:gd name="connsiteY5" fmla="*/ 821822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843615 w 1220359"/>
                <a:gd name="connsiteY5" fmla="*/ 821822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76 w 1220383"/>
                <a:gd name="connsiteY0" fmla="*/ 0 h 1844041"/>
                <a:gd name="connsiteX1" fmla="*/ 1157906 w 1220383"/>
                <a:gd name="connsiteY1" fmla="*/ 18674 h 1844041"/>
                <a:gd name="connsiteX2" fmla="*/ 1160165 w 1220383"/>
                <a:gd name="connsiteY2" fmla="*/ 860092 h 1844041"/>
                <a:gd name="connsiteX3" fmla="*/ 478826 w 1220383"/>
                <a:gd name="connsiteY3" fmla="*/ 1824628 h 1844041"/>
                <a:gd name="connsiteX4" fmla="*/ 24 w 1220383"/>
                <a:gd name="connsiteY4" fmla="*/ 1844041 h 1844041"/>
                <a:gd name="connsiteX5" fmla="*/ 508431 w 1220383"/>
                <a:gd name="connsiteY5" fmla="*/ 1091356 h 1844041"/>
                <a:gd name="connsiteX6" fmla="*/ 544459 w 1220383"/>
                <a:gd name="connsiteY6" fmla="*/ 834666 h 1844041"/>
                <a:gd name="connsiteX7" fmla="*/ 353676 w 1220383"/>
                <a:gd name="connsiteY7"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608392 w 1220359"/>
                <a:gd name="connsiteY6" fmla="*/ 729107 h 1844041"/>
                <a:gd name="connsiteX7" fmla="*/ 353652 w 1220359"/>
                <a:gd name="connsiteY7"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12510"/>
                <a:gd name="connsiteY0" fmla="*/ 0 h 1844041"/>
                <a:gd name="connsiteX1" fmla="*/ 1157882 w 1212510"/>
                <a:gd name="connsiteY1" fmla="*/ 18674 h 1844041"/>
                <a:gd name="connsiteX2" fmla="*/ 1160141 w 1212510"/>
                <a:gd name="connsiteY2" fmla="*/ 860092 h 1844041"/>
                <a:gd name="connsiteX3" fmla="*/ 478802 w 1212510"/>
                <a:gd name="connsiteY3" fmla="*/ 1824628 h 1844041"/>
                <a:gd name="connsiteX4" fmla="*/ 0 w 1212510"/>
                <a:gd name="connsiteY4" fmla="*/ 1844041 h 1844041"/>
                <a:gd name="connsiteX5" fmla="*/ 511529 w 1212510"/>
                <a:gd name="connsiteY5" fmla="*/ 985120 h 1844041"/>
                <a:gd name="connsiteX6" fmla="*/ 353652 w 1212510"/>
                <a:gd name="connsiteY6" fmla="*/ 0 h 1844041"/>
                <a:gd name="connsiteX0" fmla="*/ 353652 w 1212510"/>
                <a:gd name="connsiteY0" fmla="*/ 0 h 1844041"/>
                <a:gd name="connsiteX1" fmla="*/ 1157882 w 1212510"/>
                <a:gd name="connsiteY1" fmla="*/ 18674 h 1844041"/>
                <a:gd name="connsiteX2" fmla="*/ 1160141 w 1212510"/>
                <a:gd name="connsiteY2" fmla="*/ 860092 h 1844041"/>
                <a:gd name="connsiteX3" fmla="*/ 478802 w 1212510"/>
                <a:gd name="connsiteY3" fmla="*/ 1824628 h 1844041"/>
                <a:gd name="connsiteX4" fmla="*/ 0 w 1212510"/>
                <a:gd name="connsiteY4" fmla="*/ 1844041 h 1844041"/>
                <a:gd name="connsiteX5" fmla="*/ 511529 w 1212510"/>
                <a:gd name="connsiteY5" fmla="*/ 985120 h 1844041"/>
                <a:gd name="connsiteX6" fmla="*/ 353652 w 1212510"/>
                <a:gd name="connsiteY6" fmla="*/ 0 h 1844041"/>
                <a:gd name="connsiteX0" fmla="*/ 353652 w 1212510"/>
                <a:gd name="connsiteY0" fmla="*/ 0 h 1844041"/>
                <a:gd name="connsiteX1" fmla="*/ 1157882 w 1212510"/>
                <a:gd name="connsiteY1" fmla="*/ 18674 h 1844041"/>
                <a:gd name="connsiteX2" fmla="*/ 1160141 w 1212510"/>
                <a:gd name="connsiteY2" fmla="*/ 860092 h 1844041"/>
                <a:gd name="connsiteX3" fmla="*/ 478802 w 1212510"/>
                <a:gd name="connsiteY3" fmla="*/ 1824628 h 1844041"/>
                <a:gd name="connsiteX4" fmla="*/ 0 w 1212510"/>
                <a:gd name="connsiteY4" fmla="*/ 1844041 h 1844041"/>
                <a:gd name="connsiteX5" fmla="*/ 511529 w 1212510"/>
                <a:gd name="connsiteY5" fmla="*/ 985120 h 1844041"/>
                <a:gd name="connsiteX6" fmla="*/ 353652 w 1212510"/>
                <a:gd name="connsiteY6" fmla="*/ 0 h 1844041"/>
                <a:gd name="connsiteX0" fmla="*/ 353652 w 1212510"/>
                <a:gd name="connsiteY0" fmla="*/ 0 h 1844041"/>
                <a:gd name="connsiteX1" fmla="*/ 1157882 w 1212510"/>
                <a:gd name="connsiteY1" fmla="*/ 18674 h 1844041"/>
                <a:gd name="connsiteX2" fmla="*/ 1160141 w 1212510"/>
                <a:gd name="connsiteY2" fmla="*/ 860092 h 1844041"/>
                <a:gd name="connsiteX3" fmla="*/ 478802 w 1212510"/>
                <a:gd name="connsiteY3" fmla="*/ 1824628 h 1844041"/>
                <a:gd name="connsiteX4" fmla="*/ 0 w 1212510"/>
                <a:gd name="connsiteY4" fmla="*/ 1844041 h 1844041"/>
                <a:gd name="connsiteX5" fmla="*/ 551628 w 1212510"/>
                <a:gd name="connsiteY5" fmla="*/ 908329 h 1844041"/>
                <a:gd name="connsiteX6" fmla="*/ 353652 w 1212510"/>
                <a:gd name="connsiteY6" fmla="*/ 0 h 1844041"/>
                <a:gd name="connsiteX0" fmla="*/ 353652 w 1212510"/>
                <a:gd name="connsiteY0" fmla="*/ 0 h 1844041"/>
                <a:gd name="connsiteX1" fmla="*/ 1157882 w 1212510"/>
                <a:gd name="connsiteY1" fmla="*/ 18674 h 1844041"/>
                <a:gd name="connsiteX2" fmla="*/ 1160141 w 1212510"/>
                <a:gd name="connsiteY2" fmla="*/ 860092 h 1844041"/>
                <a:gd name="connsiteX3" fmla="*/ 478802 w 1212510"/>
                <a:gd name="connsiteY3" fmla="*/ 1824628 h 1844041"/>
                <a:gd name="connsiteX4" fmla="*/ 0 w 1212510"/>
                <a:gd name="connsiteY4" fmla="*/ 1844041 h 1844041"/>
                <a:gd name="connsiteX5" fmla="*/ 532348 w 1212510"/>
                <a:gd name="connsiteY5" fmla="*/ 870798 h 1844041"/>
                <a:gd name="connsiteX6" fmla="*/ 353652 w 1212510"/>
                <a:gd name="connsiteY6" fmla="*/ 0 h 1844041"/>
                <a:gd name="connsiteX0" fmla="*/ 327510 w 1212510"/>
                <a:gd name="connsiteY0" fmla="*/ 0 h 1845207"/>
                <a:gd name="connsiteX1" fmla="*/ 1157882 w 1212510"/>
                <a:gd name="connsiteY1" fmla="*/ 19840 h 1845207"/>
                <a:gd name="connsiteX2" fmla="*/ 1160141 w 1212510"/>
                <a:gd name="connsiteY2" fmla="*/ 861258 h 1845207"/>
                <a:gd name="connsiteX3" fmla="*/ 478802 w 1212510"/>
                <a:gd name="connsiteY3" fmla="*/ 1825794 h 1845207"/>
                <a:gd name="connsiteX4" fmla="*/ 0 w 1212510"/>
                <a:gd name="connsiteY4" fmla="*/ 1845207 h 1845207"/>
                <a:gd name="connsiteX5" fmla="*/ 532348 w 1212510"/>
                <a:gd name="connsiteY5" fmla="*/ 871964 h 1845207"/>
                <a:gd name="connsiteX6" fmla="*/ 327510 w 1212510"/>
                <a:gd name="connsiteY6" fmla="*/ 0 h 1845207"/>
                <a:gd name="connsiteX0" fmla="*/ 327510 w 1212510"/>
                <a:gd name="connsiteY0" fmla="*/ 0 h 1845207"/>
                <a:gd name="connsiteX1" fmla="*/ 1157882 w 1212510"/>
                <a:gd name="connsiteY1" fmla="*/ 19840 h 1845207"/>
                <a:gd name="connsiteX2" fmla="*/ 1160141 w 1212510"/>
                <a:gd name="connsiteY2" fmla="*/ 861258 h 1845207"/>
                <a:gd name="connsiteX3" fmla="*/ 478802 w 1212510"/>
                <a:gd name="connsiteY3" fmla="*/ 1825794 h 1845207"/>
                <a:gd name="connsiteX4" fmla="*/ 0 w 1212510"/>
                <a:gd name="connsiteY4" fmla="*/ 1845207 h 1845207"/>
                <a:gd name="connsiteX5" fmla="*/ 532348 w 1212510"/>
                <a:gd name="connsiteY5" fmla="*/ 871964 h 1845207"/>
                <a:gd name="connsiteX6" fmla="*/ 327510 w 1212510"/>
                <a:gd name="connsiteY6" fmla="*/ 0 h 1845207"/>
                <a:gd name="connsiteX0" fmla="*/ 327510 w 1212510"/>
                <a:gd name="connsiteY0" fmla="*/ 0 h 1845207"/>
                <a:gd name="connsiteX1" fmla="*/ 1157882 w 1212510"/>
                <a:gd name="connsiteY1" fmla="*/ 19840 h 1845207"/>
                <a:gd name="connsiteX2" fmla="*/ 1160141 w 1212510"/>
                <a:gd name="connsiteY2" fmla="*/ 861258 h 1845207"/>
                <a:gd name="connsiteX3" fmla="*/ 478802 w 1212510"/>
                <a:gd name="connsiteY3" fmla="*/ 1825794 h 1845207"/>
                <a:gd name="connsiteX4" fmla="*/ 0 w 1212510"/>
                <a:gd name="connsiteY4" fmla="*/ 1845207 h 1845207"/>
                <a:gd name="connsiteX5" fmla="*/ 504669 w 1212510"/>
                <a:gd name="connsiteY5" fmla="*/ 1022653 h 1845207"/>
                <a:gd name="connsiteX6" fmla="*/ 327510 w 1212510"/>
                <a:gd name="connsiteY6" fmla="*/ 0 h 1845207"/>
                <a:gd name="connsiteX0" fmla="*/ 327510 w 1212510"/>
                <a:gd name="connsiteY0" fmla="*/ 0 h 1845207"/>
                <a:gd name="connsiteX1" fmla="*/ 1157882 w 1212510"/>
                <a:gd name="connsiteY1" fmla="*/ 19840 h 1845207"/>
                <a:gd name="connsiteX2" fmla="*/ 1160141 w 1212510"/>
                <a:gd name="connsiteY2" fmla="*/ 861258 h 1845207"/>
                <a:gd name="connsiteX3" fmla="*/ 478802 w 1212510"/>
                <a:gd name="connsiteY3" fmla="*/ 1825794 h 1845207"/>
                <a:gd name="connsiteX4" fmla="*/ 0 w 1212510"/>
                <a:gd name="connsiteY4" fmla="*/ 1845207 h 1845207"/>
                <a:gd name="connsiteX5" fmla="*/ 504669 w 1212510"/>
                <a:gd name="connsiteY5" fmla="*/ 1022653 h 1845207"/>
                <a:gd name="connsiteX6" fmla="*/ 327510 w 1212510"/>
                <a:gd name="connsiteY6" fmla="*/ 0 h 1845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2510" h="1845207">
                  <a:moveTo>
                    <a:pt x="327510" y="0"/>
                  </a:moveTo>
                  <a:lnTo>
                    <a:pt x="1157882" y="19840"/>
                  </a:lnTo>
                  <a:cubicBezTo>
                    <a:pt x="1230228" y="408303"/>
                    <a:pt x="1230449" y="581206"/>
                    <a:pt x="1160141" y="861258"/>
                  </a:cubicBezTo>
                  <a:cubicBezTo>
                    <a:pt x="1078712" y="1194227"/>
                    <a:pt x="972752" y="1441218"/>
                    <a:pt x="478802" y="1825794"/>
                  </a:cubicBezTo>
                  <a:lnTo>
                    <a:pt x="0" y="1845207"/>
                  </a:lnTo>
                  <a:cubicBezTo>
                    <a:pt x="408799" y="1451749"/>
                    <a:pt x="445727" y="1329993"/>
                    <a:pt x="504669" y="1022653"/>
                  </a:cubicBezTo>
                  <a:cubicBezTo>
                    <a:pt x="563611" y="715313"/>
                    <a:pt x="515231" y="231881"/>
                    <a:pt x="327510" y="0"/>
                  </a:cubicBezTo>
                  <a:close/>
                </a:path>
              </a:pathLst>
            </a:custGeom>
            <a:grpFill/>
            <a:ln w="28575">
              <a:solidFill>
                <a:srgbClr val="6D4B99">
                  <a:alpha val="50000"/>
                </a:srgbClr>
              </a:solidFill>
            </a:ln>
          </p:spPr>
          <p:style>
            <a:lnRef idx="0">
              <a:schemeClr val="accent6"/>
            </a:lnRef>
            <a:fillRef idx="3">
              <a:schemeClr val="accent6"/>
            </a:fillRef>
            <a:effectRef idx="3">
              <a:schemeClr val="accent6"/>
            </a:effectRef>
            <a:fontRef idx="minor">
              <a:schemeClr val="lt1"/>
            </a:fontRef>
          </p:style>
          <p:txBody>
            <a:bodyPr rtlCol="0" anchor="ctr"/>
            <a:lstStyle/>
            <a:p>
              <a:pPr algn="ctr" defTabSz="914400"/>
              <a:endParaRPr lang="es-MX" dirty="0">
                <a:solidFill>
                  <a:srgbClr val="C0504D"/>
                </a:solidFill>
              </a:endParaRPr>
            </a:p>
          </p:txBody>
        </p:sp>
        <p:sp>
          <p:nvSpPr>
            <p:cNvPr id="73" name="26 Rectángulo"/>
            <p:cNvSpPr/>
            <p:nvPr userDrawn="1"/>
          </p:nvSpPr>
          <p:spPr>
            <a:xfrm rot="21446692">
              <a:off x="2243275" y="2388128"/>
              <a:ext cx="1103383" cy="1679138"/>
            </a:xfrm>
            <a:custGeom>
              <a:avLst/>
              <a:gdLst>
                <a:gd name="connsiteX0" fmla="*/ 0 w 1069117"/>
                <a:gd name="connsiteY0" fmla="*/ 0 h 2255291"/>
                <a:gd name="connsiteX1" fmla="*/ 1069117 w 1069117"/>
                <a:gd name="connsiteY1" fmla="*/ 0 h 2255291"/>
                <a:gd name="connsiteX2" fmla="*/ 1069117 w 1069117"/>
                <a:gd name="connsiteY2" fmla="*/ 2255291 h 2255291"/>
                <a:gd name="connsiteX3" fmla="*/ 0 w 1069117"/>
                <a:gd name="connsiteY3" fmla="*/ 2255291 h 2255291"/>
                <a:gd name="connsiteX4" fmla="*/ 0 w 1069117"/>
                <a:gd name="connsiteY4" fmla="*/ 0 h 2255291"/>
                <a:gd name="connsiteX0" fmla="*/ 0 w 1069117"/>
                <a:gd name="connsiteY0" fmla="*/ 4763 h 2260054"/>
                <a:gd name="connsiteX1" fmla="*/ 907192 w 1069117"/>
                <a:gd name="connsiteY1" fmla="*/ 0 h 2260054"/>
                <a:gd name="connsiteX2" fmla="*/ 1069117 w 1069117"/>
                <a:gd name="connsiteY2" fmla="*/ 2260054 h 2260054"/>
                <a:gd name="connsiteX3" fmla="*/ 0 w 1069117"/>
                <a:gd name="connsiteY3" fmla="*/ 2260054 h 2260054"/>
                <a:gd name="connsiteX4" fmla="*/ 0 w 1069117"/>
                <a:gd name="connsiteY4" fmla="*/ 4763 h 2260054"/>
                <a:gd name="connsiteX0" fmla="*/ 0 w 1069117"/>
                <a:gd name="connsiteY0" fmla="*/ 14288 h 2269579"/>
                <a:gd name="connsiteX1" fmla="*/ 807179 w 1069117"/>
                <a:gd name="connsiteY1" fmla="*/ 0 h 2269579"/>
                <a:gd name="connsiteX2" fmla="*/ 1069117 w 1069117"/>
                <a:gd name="connsiteY2" fmla="*/ 2269579 h 2269579"/>
                <a:gd name="connsiteX3" fmla="*/ 0 w 1069117"/>
                <a:gd name="connsiteY3" fmla="*/ 2269579 h 2269579"/>
                <a:gd name="connsiteX4" fmla="*/ 0 w 1069117"/>
                <a:gd name="connsiteY4" fmla="*/ 14288 h 2269579"/>
                <a:gd name="connsiteX0" fmla="*/ 0 w 1069117"/>
                <a:gd name="connsiteY0" fmla="*/ 9525 h 2264816"/>
                <a:gd name="connsiteX1" fmla="*/ 916717 w 1069117"/>
                <a:gd name="connsiteY1" fmla="*/ 0 h 2264816"/>
                <a:gd name="connsiteX2" fmla="*/ 1069117 w 1069117"/>
                <a:gd name="connsiteY2" fmla="*/ 2264816 h 2264816"/>
                <a:gd name="connsiteX3" fmla="*/ 0 w 1069117"/>
                <a:gd name="connsiteY3" fmla="*/ 2264816 h 2264816"/>
                <a:gd name="connsiteX4" fmla="*/ 0 w 1069117"/>
                <a:gd name="connsiteY4" fmla="*/ 9525 h 2264816"/>
                <a:gd name="connsiteX0" fmla="*/ 0 w 1121505"/>
                <a:gd name="connsiteY0" fmla="*/ 4763 h 2264816"/>
                <a:gd name="connsiteX1" fmla="*/ 969105 w 1121505"/>
                <a:gd name="connsiteY1" fmla="*/ 0 h 2264816"/>
                <a:gd name="connsiteX2" fmla="*/ 1121505 w 1121505"/>
                <a:gd name="connsiteY2" fmla="*/ 2264816 h 2264816"/>
                <a:gd name="connsiteX3" fmla="*/ 52388 w 1121505"/>
                <a:gd name="connsiteY3" fmla="*/ 2264816 h 2264816"/>
                <a:gd name="connsiteX4" fmla="*/ 0 w 1121505"/>
                <a:gd name="connsiteY4" fmla="*/ 4763 h 2264816"/>
                <a:gd name="connsiteX0" fmla="*/ 0 w 1121505"/>
                <a:gd name="connsiteY0" fmla="*/ 4763 h 2264816"/>
                <a:gd name="connsiteX1" fmla="*/ 969105 w 1121505"/>
                <a:gd name="connsiteY1" fmla="*/ 0 h 2264816"/>
                <a:gd name="connsiteX2" fmla="*/ 1121505 w 1121505"/>
                <a:gd name="connsiteY2" fmla="*/ 2264816 h 2264816"/>
                <a:gd name="connsiteX3" fmla="*/ 52388 w 1121505"/>
                <a:gd name="connsiteY3" fmla="*/ 2264816 h 2264816"/>
                <a:gd name="connsiteX4" fmla="*/ 18877 w 1121505"/>
                <a:gd name="connsiteY4" fmla="*/ 508049 h 2264816"/>
                <a:gd name="connsiteX5" fmla="*/ 0 w 1121505"/>
                <a:gd name="connsiteY5" fmla="*/ 4763 h 2264816"/>
                <a:gd name="connsiteX0" fmla="*/ 71611 w 1193116"/>
                <a:gd name="connsiteY0" fmla="*/ 4763 h 2264816"/>
                <a:gd name="connsiteX1" fmla="*/ 1040716 w 1193116"/>
                <a:gd name="connsiteY1" fmla="*/ 0 h 2264816"/>
                <a:gd name="connsiteX2" fmla="*/ 1193116 w 1193116"/>
                <a:gd name="connsiteY2" fmla="*/ 2264816 h 2264816"/>
                <a:gd name="connsiteX3" fmla="*/ 123999 w 1193116"/>
                <a:gd name="connsiteY3" fmla="*/ 2264816 h 2264816"/>
                <a:gd name="connsiteX4" fmla="*/ 0 w 1193116"/>
                <a:gd name="connsiteY4" fmla="*/ 355649 h 2264816"/>
                <a:gd name="connsiteX5" fmla="*/ 71611 w 1193116"/>
                <a:gd name="connsiteY5" fmla="*/ 4763 h 2264816"/>
                <a:gd name="connsiteX0" fmla="*/ 71611 w 1193116"/>
                <a:gd name="connsiteY0" fmla="*/ 4763 h 2264816"/>
                <a:gd name="connsiteX1" fmla="*/ 1040716 w 1193116"/>
                <a:gd name="connsiteY1" fmla="*/ 0 h 2264816"/>
                <a:gd name="connsiteX2" fmla="*/ 1193116 w 1193116"/>
                <a:gd name="connsiteY2" fmla="*/ 2264816 h 2264816"/>
                <a:gd name="connsiteX3" fmla="*/ 123999 w 1193116"/>
                <a:gd name="connsiteY3" fmla="*/ 2264816 h 2264816"/>
                <a:gd name="connsiteX4" fmla="*/ 47626 w 1193116"/>
                <a:gd name="connsiteY4" fmla="*/ 1136699 h 2264816"/>
                <a:gd name="connsiteX5" fmla="*/ 0 w 1193116"/>
                <a:gd name="connsiteY5" fmla="*/ 355649 h 2264816"/>
                <a:gd name="connsiteX6" fmla="*/ 71611 w 1193116"/>
                <a:gd name="connsiteY6" fmla="*/ 4763 h 2264816"/>
                <a:gd name="connsiteX0" fmla="*/ 90660 w 1212165"/>
                <a:gd name="connsiteY0" fmla="*/ 4763 h 2264816"/>
                <a:gd name="connsiteX1" fmla="*/ 1059765 w 1212165"/>
                <a:gd name="connsiteY1" fmla="*/ 0 h 2264816"/>
                <a:gd name="connsiteX2" fmla="*/ 1212165 w 1212165"/>
                <a:gd name="connsiteY2" fmla="*/ 2264816 h 2264816"/>
                <a:gd name="connsiteX3" fmla="*/ 143048 w 1212165"/>
                <a:gd name="connsiteY3" fmla="*/ 2264816 h 2264816"/>
                <a:gd name="connsiteX4" fmla="*/ 0 w 1212165"/>
                <a:gd name="connsiteY4" fmla="*/ 836661 h 2264816"/>
                <a:gd name="connsiteX5" fmla="*/ 19049 w 1212165"/>
                <a:gd name="connsiteY5" fmla="*/ 355649 h 2264816"/>
                <a:gd name="connsiteX6" fmla="*/ 90660 w 1212165"/>
                <a:gd name="connsiteY6" fmla="*/ 4763 h 2264816"/>
                <a:gd name="connsiteX0" fmla="*/ 90660 w 1212165"/>
                <a:gd name="connsiteY0" fmla="*/ 4763 h 2264816"/>
                <a:gd name="connsiteX1" fmla="*/ 1059765 w 1212165"/>
                <a:gd name="connsiteY1" fmla="*/ 0 h 2264816"/>
                <a:gd name="connsiteX2" fmla="*/ 1212165 w 1212165"/>
                <a:gd name="connsiteY2" fmla="*/ 2264816 h 2264816"/>
                <a:gd name="connsiteX3" fmla="*/ 471660 w 1212165"/>
                <a:gd name="connsiteY3" fmla="*/ 1555204 h 2264816"/>
                <a:gd name="connsiteX4" fmla="*/ 0 w 1212165"/>
                <a:gd name="connsiteY4" fmla="*/ 836661 h 2264816"/>
                <a:gd name="connsiteX5" fmla="*/ 19049 w 1212165"/>
                <a:gd name="connsiteY5" fmla="*/ 355649 h 2264816"/>
                <a:gd name="connsiteX6" fmla="*/ 90660 w 1212165"/>
                <a:gd name="connsiteY6" fmla="*/ 4763 h 2264816"/>
                <a:gd name="connsiteX0" fmla="*/ 90660 w 1212165"/>
                <a:gd name="connsiteY0" fmla="*/ 4763 h 2036216"/>
                <a:gd name="connsiteX1" fmla="*/ 1059765 w 1212165"/>
                <a:gd name="connsiteY1" fmla="*/ 0 h 2036216"/>
                <a:gd name="connsiteX2" fmla="*/ 1212165 w 1212165"/>
                <a:gd name="connsiteY2" fmla="*/ 2036216 h 2036216"/>
                <a:gd name="connsiteX3" fmla="*/ 471660 w 1212165"/>
                <a:gd name="connsiteY3" fmla="*/ 1555204 h 2036216"/>
                <a:gd name="connsiteX4" fmla="*/ 0 w 1212165"/>
                <a:gd name="connsiteY4" fmla="*/ 836661 h 2036216"/>
                <a:gd name="connsiteX5" fmla="*/ 19049 w 1212165"/>
                <a:gd name="connsiteY5" fmla="*/ 355649 h 2036216"/>
                <a:gd name="connsiteX6" fmla="*/ 90660 w 1212165"/>
                <a:gd name="connsiteY6" fmla="*/ 4763 h 2036216"/>
                <a:gd name="connsiteX0" fmla="*/ 90660 w 1235978"/>
                <a:gd name="connsiteY0" fmla="*/ 4763 h 2260054"/>
                <a:gd name="connsiteX1" fmla="*/ 1059765 w 1235978"/>
                <a:gd name="connsiteY1" fmla="*/ 0 h 2260054"/>
                <a:gd name="connsiteX2" fmla="*/ 1235978 w 1235978"/>
                <a:gd name="connsiteY2" fmla="*/ 2260054 h 2260054"/>
                <a:gd name="connsiteX3" fmla="*/ 471660 w 1235978"/>
                <a:gd name="connsiteY3" fmla="*/ 1555204 h 2260054"/>
                <a:gd name="connsiteX4" fmla="*/ 0 w 1235978"/>
                <a:gd name="connsiteY4" fmla="*/ 836661 h 2260054"/>
                <a:gd name="connsiteX5" fmla="*/ 19049 w 1235978"/>
                <a:gd name="connsiteY5" fmla="*/ 355649 h 2260054"/>
                <a:gd name="connsiteX6" fmla="*/ 90660 w 1235978"/>
                <a:gd name="connsiteY6" fmla="*/ 4763 h 2260054"/>
                <a:gd name="connsiteX0" fmla="*/ 90660 w 1235978"/>
                <a:gd name="connsiteY0" fmla="*/ 4763 h 2260054"/>
                <a:gd name="connsiteX1" fmla="*/ 1059765 w 1235978"/>
                <a:gd name="connsiteY1" fmla="*/ 0 h 2260054"/>
                <a:gd name="connsiteX2" fmla="*/ 1235978 w 1235978"/>
                <a:gd name="connsiteY2" fmla="*/ 2260054 h 2260054"/>
                <a:gd name="connsiteX3" fmla="*/ 809797 w 1235978"/>
                <a:gd name="connsiteY3" fmla="*/ 2226716 h 2260054"/>
                <a:gd name="connsiteX4" fmla="*/ 0 w 1235978"/>
                <a:gd name="connsiteY4" fmla="*/ 836661 h 2260054"/>
                <a:gd name="connsiteX5" fmla="*/ 19049 w 1235978"/>
                <a:gd name="connsiteY5" fmla="*/ 355649 h 2260054"/>
                <a:gd name="connsiteX6" fmla="*/ 90660 w 1235978"/>
                <a:gd name="connsiteY6" fmla="*/ 4763 h 2260054"/>
                <a:gd name="connsiteX0" fmla="*/ 90660 w 1235978"/>
                <a:gd name="connsiteY0" fmla="*/ 4763 h 2260054"/>
                <a:gd name="connsiteX1" fmla="*/ 1059765 w 1235978"/>
                <a:gd name="connsiteY1" fmla="*/ 0 h 2260054"/>
                <a:gd name="connsiteX2" fmla="*/ 1235978 w 1235978"/>
                <a:gd name="connsiteY2" fmla="*/ 2260054 h 2260054"/>
                <a:gd name="connsiteX3" fmla="*/ 809797 w 1235978"/>
                <a:gd name="connsiteY3" fmla="*/ 2226716 h 2260054"/>
                <a:gd name="connsiteX4" fmla="*/ 419100 w 1235978"/>
                <a:gd name="connsiteY4" fmla="*/ 1555799 h 2260054"/>
                <a:gd name="connsiteX5" fmla="*/ 0 w 1235978"/>
                <a:gd name="connsiteY5" fmla="*/ 836661 h 2260054"/>
                <a:gd name="connsiteX6" fmla="*/ 19049 w 1235978"/>
                <a:gd name="connsiteY6" fmla="*/ 355649 h 2260054"/>
                <a:gd name="connsiteX7" fmla="*/ 90660 w 1235978"/>
                <a:gd name="connsiteY7" fmla="*/ 4763 h 2260054"/>
                <a:gd name="connsiteX0" fmla="*/ 90660 w 1235978"/>
                <a:gd name="connsiteY0" fmla="*/ 4763 h 2260054"/>
                <a:gd name="connsiteX1" fmla="*/ 1059765 w 1235978"/>
                <a:gd name="connsiteY1" fmla="*/ 0 h 2260054"/>
                <a:gd name="connsiteX2" fmla="*/ 1235978 w 1235978"/>
                <a:gd name="connsiteY2" fmla="*/ 2260054 h 2260054"/>
                <a:gd name="connsiteX3" fmla="*/ 809797 w 1235978"/>
                <a:gd name="connsiteY3" fmla="*/ 2226716 h 2260054"/>
                <a:gd name="connsiteX4" fmla="*/ 257175 w 1235978"/>
                <a:gd name="connsiteY4" fmla="*/ 1627237 h 2260054"/>
                <a:gd name="connsiteX5" fmla="*/ 0 w 1235978"/>
                <a:gd name="connsiteY5" fmla="*/ 836661 h 2260054"/>
                <a:gd name="connsiteX6" fmla="*/ 19049 w 1235978"/>
                <a:gd name="connsiteY6" fmla="*/ 355649 h 2260054"/>
                <a:gd name="connsiteX7" fmla="*/ 90660 w 1235978"/>
                <a:gd name="connsiteY7" fmla="*/ 4763 h 2260054"/>
                <a:gd name="connsiteX0" fmla="*/ 90660 w 1235978"/>
                <a:gd name="connsiteY0" fmla="*/ 4763 h 2260054"/>
                <a:gd name="connsiteX1" fmla="*/ 1059765 w 1235978"/>
                <a:gd name="connsiteY1" fmla="*/ 0 h 2260054"/>
                <a:gd name="connsiteX2" fmla="*/ 1235978 w 1235978"/>
                <a:gd name="connsiteY2" fmla="*/ 2260054 h 2260054"/>
                <a:gd name="connsiteX3" fmla="*/ 809797 w 1235978"/>
                <a:gd name="connsiteY3" fmla="*/ 2226716 h 2260054"/>
                <a:gd name="connsiteX4" fmla="*/ 257175 w 1235978"/>
                <a:gd name="connsiteY4" fmla="*/ 1627237 h 2260054"/>
                <a:gd name="connsiteX5" fmla="*/ 0 w 1235978"/>
                <a:gd name="connsiteY5" fmla="*/ 836661 h 2260054"/>
                <a:gd name="connsiteX6" fmla="*/ 19049 w 1235978"/>
                <a:gd name="connsiteY6" fmla="*/ 355649 h 2260054"/>
                <a:gd name="connsiteX7" fmla="*/ 90660 w 1235978"/>
                <a:gd name="connsiteY7" fmla="*/ 4763 h 2260054"/>
                <a:gd name="connsiteX0" fmla="*/ 90660 w 1235978"/>
                <a:gd name="connsiteY0" fmla="*/ 4763 h 2260054"/>
                <a:gd name="connsiteX1" fmla="*/ 1059765 w 1235978"/>
                <a:gd name="connsiteY1" fmla="*/ 0 h 2260054"/>
                <a:gd name="connsiteX2" fmla="*/ 1235978 w 1235978"/>
                <a:gd name="connsiteY2" fmla="*/ 2260054 h 2260054"/>
                <a:gd name="connsiteX3" fmla="*/ 809797 w 1235978"/>
                <a:gd name="connsiteY3" fmla="*/ 2226716 h 2260054"/>
                <a:gd name="connsiteX4" fmla="*/ 257175 w 1235978"/>
                <a:gd name="connsiteY4" fmla="*/ 1627237 h 2260054"/>
                <a:gd name="connsiteX5" fmla="*/ 0 w 1235978"/>
                <a:gd name="connsiteY5" fmla="*/ 836661 h 2260054"/>
                <a:gd name="connsiteX6" fmla="*/ 19049 w 1235978"/>
                <a:gd name="connsiteY6" fmla="*/ 355649 h 2260054"/>
                <a:gd name="connsiteX7" fmla="*/ 90660 w 1235978"/>
                <a:gd name="connsiteY7" fmla="*/ 4763 h 2260054"/>
                <a:gd name="connsiteX0" fmla="*/ 90660 w 1235978"/>
                <a:gd name="connsiteY0" fmla="*/ 4763 h 2260054"/>
                <a:gd name="connsiteX1" fmla="*/ 1059765 w 1235978"/>
                <a:gd name="connsiteY1" fmla="*/ 0 h 2260054"/>
                <a:gd name="connsiteX2" fmla="*/ 1235978 w 1235978"/>
                <a:gd name="connsiteY2" fmla="*/ 2260054 h 2260054"/>
                <a:gd name="connsiteX3" fmla="*/ 809797 w 1235978"/>
                <a:gd name="connsiteY3" fmla="*/ 2226716 h 2260054"/>
                <a:gd name="connsiteX4" fmla="*/ 257175 w 1235978"/>
                <a:gd name="connsiteY4" fmla="*/ 1627237 h 2260054"/>
                <a:gd name="connsiteX5" fmla="*/ 0 w 1235978"/>
                <a:gd name="connsiteY5" fmla="*/ 836661 h 2260054"/>
                <a:gd name="connsiteX6" fmla="*/ 19049 w 1235978"/>
                <a:gd name="connsiteY6" fmla="*/ 355649 h 2260054"/>
                <a:gd name="connsiteX7" fmla="*/ 90660 w 1235978"/>
                <a:gd name="connsiteY7" fmla="*/ 4763 h 2260054"/>
                <a:gd name="connsiteX0" fmla="*/ 104020 w 1249338"/>
                <a:gd name="connsiteY0" fmla="*/ 4763 h 2260054"/>
                <a:gd name="connsiteX1" fmla="*/ 1073125 w 1249338"/>
                <a:gd name="connsiteY1" fmla="*/ 0 h 2260054"/>
                <a:gd name="connsiteX2" fmla="*/ 1249338 w 1249338"/>
                <a:gd name="connsiteY2" fmla="*/ 2260054 h 2260054"/>
                <a:gd name="connsiteX3" fmla="*/ 823157 w 1249338"/>
                <a:gd name="connsiteY3" fmla="*/ 2226716 h 2260054"/>
                <a:gd name="connsiteX4" fmla="*/ 270535 w 1249338"/>
                <a:gd name="connsiteY4" fmla="*/ 1627237 h 2260054"/>
                <a:gd name="connsiteX5" fmla="*/ 13360 w 1249338"/>
                <a:gd name="connsiteY5" fmla="*/ 836661 h 2260054"/>
                <a:gd name="connsiteX6" fmla="*/ 32409 w 1249338"/>
                <a:gd name="connsiteY6" fmla="*/ 355649 h 2260054"/>
                <a:gd name="connsiteX7" fmla="*/ 104020 w 1249338"/>
                <a:gd name="connsiteY7" fmla="*/ 4763 h 2260054"/>
                <a:gd name="connsiteX0" fmla="*/ 104020 w 1249338"/>
                <a:gd name="connsiteY0" fmla="*/ 4763 h 2260054"/>
                <a:gd name="connsiteX1" fmla="*/ 1073125 w 1249338"/>
                <a:gd name="connsiteY1" fmla="*/ 0 h 2260054"/>
                <a:gd name="connsiteX2" fmla="*/ 1151597 w 1249338"/>
                <a:gd name="connsiteY2" fmla="*/ 931912 h 2260054"/>
                <a:gd name="connsiteX3" fmla="*/ 1249338 w 1249338"/>
                <a:gd name="connsiteY3" fmla="*/ 2260054 h 2260054"/>
                <a:gd name="connsiteX4" fmla="*/ 823157 w 1249338"/>
                <a:gd name="connsiteY4" fmla="*/ 2226716 h 2260054"/>
                <a:gd name="connsiteX5" fmla="*/ 270535 w 1249338"/>
                <a:gd name="connsiteY5" fmla="*/ 1627237 h 2260054"/>
                <a:gd name="connsiteX6" fmla="*/ 13360 w 1249338"/>
                <a:gd name="connsiteY6" fmla="*/ 836661 h 2260054"/>
                <a:gd name="connsiteX7" fmla="*/ 32409 w 1249338"/>
                <a:gd name="connsiteY7" fmla="*/ 355649 h 2260054"/>
                <a:gd name="connsiteX8" fmla="*/ 104020 w 1249338"/>
                <a:gd name="connsiteY8" fmla="*/ 4763 h 2260054"/>
                <a:gd name="connsiteX0" fmla="*/ 104020 w 1249338"/>
                <a:gd name="connsiteY0" fmla="*/ 4763 h 2260054"/>
                <a:gd name="connsiteX1" fmla="*/ 1073125 w 1249338"/>
                <a:gd name="connsiteY1" fmla="*/ 0 h 2260054"/>
                <a:gd name="connsiteX2" fmla="*/ 599147 w 1249338"/>
                <a:gd name="connsiteY2" fmla="*/ 946200 h 2260054"/>
                <a:gd name="connsiteX3" fmla="*/ 1249338 w 1249338"/>
                <a:gd name="connsiteY3" fmla="*/ 2260054 h 2260054"/>
                <a:gd name="connsiteX4" fmla="*/ 823157 w 1249338"/>
                <a:gd name="connsiteY4" fmla="*/ 2226716 h 2260054"/>
                <a:gd name="connsiteX5" fmla="*/ 270535 w 1249338"/>
                <a:gd name="connsiteY5" fmla="*/ 1627237 h 2260054"/>
                <a:gd name="connsiteX6" fmla="*/ 13360 w 1249338"/>
                <a:gd name="connsiteY6" fmla="*/ 836661 h 2260054"/>
                <a:gd name="connsiteX7" fmla="*/ 32409 w 1249338"/>
                <a:gd name="connsiteY7" fmla="*/ 355649 h 2260054"/>
                <a:gd name="connsiteX8" fmla="*/ 104020 w 1249338"/>
                <a:gd name="connsiteY8" fmla="*/ 4763 h 2260054"/>
                <a:gd name="connsiteX0" fmla="*/ 104020 w 1249338"/>
                <a:gd name="connsiteY0" fmla="*/ 4763 h 2260054"/>
                <a:gd name="connsiteX1" fmla="*/ 787375 w 1249338"/>
                <a:gd name="connsiteY1" fmla="*/ 0 h 2260054"/>
                <a:gd name="connsiteX2" fmla="*/ 599147 w 1249338"/>
                <a:gd name="connsiteY2" fmla="*/ 946200 h 2260054"/>
                <a:gd name="connsiteX3" fmla="*/ 1249338 w 1249338"/>
                <a:gd name="connsiteY3" fmla="*/ 2260054 h 2260054"/>
                <a:gd name="connsiteX4" fmla="*/ 823157 w 1249338"/>
                <a:gd name="connsiteY4" fmla="*/ 2226716 h 2260054"/>
                <a:gd name="connsiteX5" fmla="*/ 270535 w 1249338"/>
                <a:gd name="connsiteY5" fmla="*/ 1627237 h 2260054"/>
                <a:gd name="connsiteX6" fmla="*/ 13360 w 1249338"/>
                <a:gd name="connsiteY6" fmla="*/ 836661 h 2260054"/>
                <a:gd name="connsiteX7" fmla="*/ 32409 w 1249338"/>
                <a:gd name="connsiteY7" fmla="*/ 355649 h 2260054"/>
                <a:gd name="connsiteX8" fmla="*/ 104020 w 1249338"/>
                <a:gd name="connsiteY8" fmla="*/ 4763 h 2260054"/>
                <a:gd name="connsiteX0" fmla="*/ 104020 w 1249338"/>
                <a:gd name="connsiteY0" fmla="*/ 4763 h 2260054"/>
                <a:gd name="connsiteX1" fmla="*/ 1087412 w 1249338"/>
                <a:gd name="connsiteY1" fmla="*/ 0 h 2260054"/>
                <a:gd name="connsiteX2" fmla="*/ 599147 w 1249338"/>
                <a:gd name="connsiteY2" fmla="*/ 946200 h 2260054"/>
                <a:gd name="connsiteX3" fmla="*/ 1249338 w 1249338"/>
                <a:gd name="connsiteY3" fmla="*/ 2260054 h 2260054"/>
                <a:gd name="connsiteX4" fmla="*/ 823157 w 1249338"/>
                <a:gd name="connsiteY4" fmla="*/ 2226716 h 2260054"/>
                <a:gd name="connsiteX5" fmla="*/ 270535 w 1249338"/>
                <a:gd name="connsiteY5" fmla="*/ 1627237 h 2260054"/>
                <a:gd name="connsiteX6" fmla="*/ 13360 w 1249338"/>
                <a:gd name="connsiteY6" fmla="*/ 836661 h 2260054"/>
                <a:gd name="connsiteX7" fmla="*/ 32409 w 1249338"/>
                <a:gd name="connsiteY7" fmla="*/ 355649 h 2260054"/>
                <a:gd name="connsiteX8" fmla="*/ 104020 w 1249338"/>
                <a:gd name="connsiteY8"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599147 w 1249338"/>
                <a:gd name="connsiteY3" fmla="*/ 946200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23289 w 1268607"/>
                <a:gd name="connsiteY0" fmla="*/ 4763 h 2260054"/>
                <a:gd name="connsiteX1" fmla="*/ 1106681 w 1268607"/>
                <a:gd name="connsiteY1" fmla="*/ 0 h 2260054"/>
                <a:gd name="connsiteX2" fmla="*/ 904166 w 1268607"/>
                <a:gd name="connsiteY2" fmla="*/ 398512 h 2260054"/>
                <a:gd name="connsiteX3" fmla="*/ 813679 w 1268607"/>
                <a:gd name="connsiteY3" fmla="*/ 1179562 h 2260054"/>
                <a:gd name="connsiteX4" fmla="*/ 1268607 w 1268607"/>
                <a:gd name="connsiteY4" fmla="*/ 2260054 h 2260054"/>
                <a:gd name="connsiteX5" fmla="*/ 842426 w 1268607"/>
                <a:gd name="connsiteY5" fmla="*/ 2226716 h 2260054"/>
                <a:gd name="connsiteX6" fmla="*/ 289804 w 1268607"/>
                <a:gd name="connsiteY6" fmla="*/ 1627237 h 2260054"/>
                <a:gd name="connsiteX7" fmla="*/ 32629 w 1268607"/>
                <a:gd name="connsiteY7" fmla="*/ 836661 h 2260054"/>
                <a:gd name="connsiteX8" fmla="*/ 123289 w 1268607"/>
                <a:gd name="connsiteY8" fmla="*/ 4763 h 2260054"/>
                <a:gd name="connsiteX0" fmla="*/ 100069 w 1245387"/>
                <a:gd name="connsiteY0" fmla="*/ 4763 h 2260054"/>
                <a:gd name="connsiteX1" fmla="*/ 1083461 w 1245387"/>
                <a:gd name="connsiteY1" fmla="*/ 0 h 2260054"/>
                <a:gd name="connsiteX2" fmla="*/ 880946 w 1245387"/>
                <a:gd name="connsiteY2" fmla="*/ 398512 h 2260054"/>
                <a:gd name="connsiteX3" fmla="*/ 790459 w 1245387"/>
                <a:gd name="connsiteY3" fmla="*/ 1179562 h 2260054"/>
                <a:gd name="connsiteX4" fmla="*/ 1245387 w 1245387"/>
                <a:gd name="connsiteY4" fmla="*/ 2260054 h 2260054"/>
                <a:gd name="connsiteX5" fmla="*/ 819206 w 1245387"/>
                <a:gd name="connsiteY5" fmla="*/ 2226716 h 2260054"/>
                <a:gd name="connsiteX6" fmla="*/ 266584 w 1245387"/>
                <a:gd name="connsiteY6" fmla="*/ 1627237 h 2260054"/>
                <a:gd name="connsiteX7" fmla="*/ 9409 w 1245387"/>
                <a:gd name="connsiteY7" fmla="*/ 836661 h 2260054"/>
                <a:gd name="connsiteX8" fmla="*/ 100069 w 1245387"/>
                <a:gd name="connsiteY8" fmla="*/ 4763 h 2260054"/>
                <a:gd name="connsiteX0" fmla="*/ 48275 w 1193593"/>
                <a:gd name="connsiteY0" fmla="*/ 4763 h 2260054"/>
                <a:gd name="connsiteX1" fmla="*/ 1031667 w 1193593"/>
                <a:gd name="connsiteY1" fmla="*/ 0 h 2260054"/>
                <a:gd name="connsiteX2" fmla="*/ 829152 w 1193593"/>
                <a:gd name="connsiteY2" fmla="*/ 398512 h 2260054"/>
                <a:gd name="connsiteX3" fmla="*/ 738665 w 1193593"/>
                <a:gd name="connsiteY3" fmla="*/ 1179562 h 2260054"/>
                <a:gd name="connsiteX4" fmla="*/ 1193593 w 1193593"/>
                <a:gd name="connsiteY4" fmla="*/ 2260054 h 2260054"/>
                <a:gd name="connsiteX5" fmla="*/ 767412 w 1193593"/>
                <a:gd name="connsiteY5" fmla="*/ 2226716 h 2260054"/>
                <a:gd name="connsiteX6" fmla="*/ 214790 w 1193593"/>
                <a:gd name="connsiteY6" fmla="*/ 1627237 h 2260054"/>
                <a:gd name="connsiteX7" fmla="*/ 48275 w 1193593"/>
                <a:gd name="connsiteY7" fmla="*/ 4763 h 2260054"/>
                <a:gd name="connsiteX0" fmla="*/ 125134 w 1270452"/>
                <a:gd name="connsiteY0" fmla="*/ 4763 h 2260054"/>
                <a:gd name="connsiteX1" fmla="*/ 1108526 w 1270452"/>
                <a:gd name="connsiteY1" fmla="*/ 0 h 2260054"/>
                <a:gd name="connsiteX2" fmla="*/ 906011 w 1270452"/>
                <a:gd name="connsiteY2" fmla="*/ 398512 h 2260054"/>
                <a:gd name="connsiteX3" fmla="*/ 815524 w 1270452"/>
                <a:gd name="connsiteY3" fmla="*/ 1179562 h 2260054"/>
                <a:gd name="connsiteX4" fmla="*/ 1270452 w 1270452"/>
                <a:gd name="connsiteY4" fmla="*/ 2260054 h 2260054"/>
                <a:gd name="connsiteX5" fmla="*/ 844271 w 1270452"/>
                <a:gd name="connsiteY5" fmla="*/ 2226716 h 2260054"/>
                <a:gd name="connsiteX6" fmla="*/ 72574 w 1270452"/>
                <a:gd name="connsiteY6" fmla="*/ 1127175 h 2260054"/>
                <a:gd name="connsiteX7" fmla="*/ 125134 w 1270452"/>
                <a:gd name="connsiteY7" fmla="*/ 4763 h 2260054"/>
                <a:gd name="connsiteX0" fmla="*/ 125134 w 1270452"/>
                <a:gd name="connsiteY0" fmla="*/ 4763 h 2260054"/>
                <a:gd name="connsiteX1" fmla="*/ 1108526 w 1270452"/>
                <a:gd name="connsiteY1" fmla="*/ 0 h 2260054"/>
                <a:gd name="connsiteX2" fmla="*/ 906011 w 1270452"/>
                <a:gd name="connsiteY2" fmla="*/ 398512 h 2260054"/>
                <a:gd name="connsiteX3" fmla="*/ 815524 w 1270452"/>
                <a:gd name="connsiteY3" fmla="*/ 1179562 h 2260054"/>
                <a:gd name="connsiteX4" fmla="*/ 1270452 w 1270452"/>
                <a:gd name="connsiteY4" fmla="*/ 2260054 h 2260054"/>
                <a:gd name="connsiteX5" fmla="*/ 844271 w 1270452"/>
                <a:gd name="connsiteY5" fmla="*/ 2226716 h 2260054"/>
                <a:gd name="connsiteX6" fmla="*/ 72574 w 1270452"/>
                <a:gd name="connsiteY6" fmla="*/ 1127175 h 2260054"/>
                <a:gd name="connsiteX7" fmla="*/ 125134 w 1270452"/>
                <a:gd name="connsiteY7" fmla="*/ 4763 h 2260054"/>
                <a:gd name="connsiteX0" fmla="*/ 125134 w 1270452"/>
                <a:gd name="connsiteY0" fmla="*/ 4763 h 2260054"/>
                <a:gd name="connsiteX1" fmla="*/ 1108526 w 1270452"/>
                <a:gd name="connsiteY1" fmla="*/ 0 h 2260054"/>
                <a:gd name="connsiteX2" fmla="*/ 906011 w 1270452"/>
                <a:gd name="connsiteY2" fmla="*/ 398512 h 2260054"/>
                <a:gd name="connsiteX3" fmla="*/ 815524 w 1270452"/>
                <a:gd name="connsiteY3" fmla="*/ 1179562 h 2260054"/>
                <a:gd name="connsiteX4" fmla="*/ 1270452 w 1270452"/>
                <a:gd name="connsiteY4" fmla="*/ 2260054 h 2260054"/>
                <a:gd name="connsiteX5" fmla="*/ 844271 w 1270452"/>
                <a:gd name="connsiteY5" fmla="*/ 2226716 h 2260054"/>
                <a:gd name="connsiteX6" fmla="*/ 72574 w 1270452"/>
                <a:gd name="connsiteY6" fmla="*/ 1127175 h 2260054"/>
                <a:gd name="connsiteX7" fmla="*/ 125134 w 1270452"/>
                <a:gd name="connsiteY7" fmla="*/ 4763 h 2260054"/>
                <a:gd name="connsiteX0" fmla="*/ 109113 w 1254431"/>
                <a:gd name="connsiteY0" fmla="*/ 4763 h 2260054"/>
                <a:gd name="connsiteX1" fmla="*/ 1092505 w 1254431"/>
                <a:gd name="connsiteY1" fmla="*/ 0 h 2260054"/>
                <a:gd name="connsiteX2" fmla="*/ 889990 w 1254431"/>
                <a:gd name="connsiteY2" fmla="*/ 398512 h 2260054"/>
                <a:gd name="connsiteX3" fmla="*/ 799503 w 1254431"/>
                <a:gd name="connsiteY3" fmla="*/ 1179562 h 2260054"/>
                <a:gd name="connsiteX4" fmla="*/ 1254431 w 1254431"/>
                <a:gd name="connsiteY4" fmla="*/ 2260054 h 2260054"/>
                <a:gd name="connsiteX5" fmla="*/ 828250 w 1254431"/>
                <a:gd name="connsiteY5" fmla="*/ 2226716 h 2260054"/>
                <a:gd name="connsiteX6" fmla="*/ 56553 w 1254431"/>
                <a:gd name="connsiteY6" fmla="*/ 1127175 h 2260054"/>
                <a:gd name="connsiteX7" fmla="*/ 109113 w 1254431"/>
                <a:gd name="connsiteY7" fmla="*/ 4763 h 2260054"/>
                <a:gd name="connsiteX0" fmla="*/ 109113 w 1254431"/>
                <a:gd name="connsiteY0" fmla="*/ 4763 h 2260054"/>
                <a:gd name="connsiteX1" fmla="*/ 1092505 w 1254431"/>
                <a:gd name="connsiteY1" fmla="*/ 0 h 2260054"/>
                <a:gd name="connsiteX2" fmla="*/ 799503 w 1254431"/>
                <a:gd name="connsiteY2" fmla="*/ 1179562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54431"/>
                <a:gd name="connsiteY0" fmla="*/ 4763 h 2260054"/>
                <a:gd name="connsiteX1" fmla="*/ 1092505 w 1254431"/>
                <a:gd name="connsiteY1" fmla="*/ 0 h 2260054"/>
                <a:gd name="connsiteX2" fmla="*/ 799503 w 1254431"/>
                <a:gd name="connsiteY2" fmla="*/ 1179562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54431"/>
                <a:gd name="connsiteY0" fmla="*/ 4763 h 2260054"/>
                <a:gd name="connsiteX1" fmla="*/ 1092505 w 1254431"/>
                <a:gd name="connsiteY1" fmla="*/ 0 h 2260054"/>
                <a:gd name="connsiteX2" fmla="*/ 799503 w 1254431"/>
                <a:gd name="connsiteY2" fmla="*/ 1179562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54431"/>
                <a:gd name="connsiteY0" fmla="*/ 4763 h 2260054"/>
                <a:gd name="connsiteX1" fmla="*/ 1092505 w 1254431"/>
                <a:gd name="connsiteY1" fmla="*/ 0 h 2260054"/>
                <a:gd name="connsiteX2" fmla="*/ 799503 w 1254431"/>
                <a:gd name="connsiteY2" fmla="*/ 1179562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54431"/>
                <a:gd name="connsiteY0" fmla="*/ 4763 h 2260054"/>
                <a:gd name="connsiteX1" fmla="*/ 1092505 w 1254431"/>
                <a:gd name="connsiteY1" fmla="*/ 0 h 2260054"/>
                <a:gd name="connsiteX2" fmla="*/ 828078 w 1254431"/>
                <a:gd name="connsiteY2" fmla="*/ 1174799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54431"/>
                <a:gd name="connsiteY0" fmla="*/ 4763 h 2260054"/>
                <a:gd name="connsiteX1" fmla="*/ 1092505 w 1254431"/>
                <a:gd name="connsiteY1" fmla="*/ 0 h 2260054"/>
                <a:gd name="connsiteX2" fmla="*/ 828078 w 1254431"/>
                <a:gd name="connsiteY2" fmla="*/ 1174799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54431"/>
                <a:gd name="connsiteY0" fmla="*/ 4763 h 2260054"/>
                <a:gd name="connsiteX1" fmla="*/ 1092505 w 1254431"/>
                <a:gd name="connsiteY1" fmla="*/ 0 h 2260054"/>
                <a:gd name="connsiteX2" fmla="*/ 828078 w 1254431"/>
                <a:gd name="connsiteY2" fmla="*/ 1174799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97294"/>
                <a:gd name="connsiteY0" fmla="*/ 4763 h 2255291"/>
                <a:gd name="connsiteX1" fmla="*/ 1092505 w 1297294"/>
                <a:gd name="connsiteY1" fmla="*/ 0 h 2255291"/>
                <a:gd name="connsiteX2" fmla="*/ 828078 w 1297294"/>
                <a:gd name="connsiteY2" fmla="*/ 1174799 h 2255291"/>
                <a:gd name="connsiteX3" fmla="*/ 1297294 w 1297294"/>
                <a:gd name="connsiteY3" fmla="*/ 2255291 h 2255291"/>
                <a:gd name="connsiteX4" fmla="*/ 828250 w 1297294"/>
                <a:gd name="connsiteY4" fmla="*/ 2226716 h 2255291"/>
                <a:gd name="connsiteX5" fmla="*/ 56553 w 1297294"/>
                <a:gd name="connsiteY5" fmla="*/ 1127175 h 2255291"/>
                <a:gd name="connsiteX6" fmla="*/ 109113 w 1297294"/>
                <a:gd name="connsiteY6" fmla="*/ 4763 h 2255291"/>
                <a:gd name="connsiteX0" fmla="*/ 109113 w 1297294"/>
                <a:gd name="connsiteY0" fmla="*/ 4763 h 2255291"/>
                <a:gd name="connsiteX1" fmla="*/ 1092505 w 1297294"/>
                <a:gd name="connsiteY1" fmla="*/ 0 h 2255291"/>
                <a:gd name="connsiteX2" fmla="*/ 828078 w 1297294"/>
                <a:gd name="connsiteY2" fmla="*/ 1174799 h 2255291"/>
                <a:gd name="connsiteX3" fmla="*/ 1297294 w 1297294"/>
                <a:gd name="connsiteY3" fmla="*/ 2255291 h 2255291"/>
                <a:gd name="connsiteX4" fmla="*/ 828250 w 1297294"/>
                <a:gd name="connsiteY4" fmla="*/ 2226716 h 2255291"/>
                <a:gd name="connsiteX5" fmla="*/ 56553 w 1297294"/>
                <a:gd name="connsiteY5" fmla="*/ 1127175 h 2255291"/>
                <a:gd name="connsiteX6" fmla="*/ 109113 w 1297294"/>
                <a:gd name="connsiteY6" fmla="*/ 4763 h 2255291"/>
                <a:gd name="connsiteX0" fmla="*/ 109113 w 1297294"/>
                <a:gd name="connsiteY0" fmla="*/ 4763 h 2255291"/>
                <a:gd name="connsiteX1" fmla="*/ 1092505 w 1297294"/>
                <a:gd name="connsiteY1" fmla="*/ 0 h 2255291"/>
                <a:gd name="connsiteX2" fmla="*/ 828078 w 1297294"/>
                <a:gd name="connsiteY2" fmla="*/ 1174799 h 2255291"/>
                <a:gd name="connsiteX3" fmla="*/ 1297294 w 1297294"/>
                <a:gd name="connsiteY3" fmla="*/ 2255291 h 2255291"/>
                <a:gd name="connsiteX4" fmla="*/ 828250 w 1297294"/>
                <a:gd name="connsiteY4" fmla="*/ 2226716 h 2255291"/>
                <a:gd name="connsiteX5" fmla="*/ 56553 w 1297294"/>
                <a:gd name="connsiteY5" fmla="*/ 1127175 h 2255291"/>
                <a:gd name="connsiteX6" fmla="*/ 109113 w 1297294"/>
                <a:gd name="connsiteY6" fmla="*/ 4763 h 2255291"/>
                <a:gd name="connsiteX0" fmla="*/ 109113 w 1297294"/>
                <a:gd name="connsiteY0" fmla="*/ 4763 h 2255291"/>
                <a:gd name="connsiteX1" fmla="*/ 1092505 w 1297294"/>
                <a:gd name="connsiteY1" fmla="*/ 0 h 2255291"/>
                <a:gd name="connsiteX2" fmla="*/ 828078 w 1297294"/>
                <a:gd name="connsiteY2" fmla="*/ 1065261 h 2255291"/>
                <a:gd name="connsiteX3" fmla="*/ 1297294 w 1297294"/>
                <a:gd name="connsiteY3" fmla="*/ 2255291 h 2255291"/>
                <a:gd name="connsiteX4" fmla="*/ 828250 w 1297294"/>
                <a:gd name="connsiteY4" fmla="*/ 2226716 h 2255291"/>
                <a:gd name="connsiteX5" fmla="*/ 56553 w 1297294"/>
                <a:gd name="connsiteY5" fmla="*/ 1127175 h 2255291"/>
                <a:gd name="connsiteX6" fmla="*/ 109113 w 1297294"/>
                <a:gd name="connsiteY6" fmla="*/ 4763 h 2255291"/>
                <a:gd name="connsiteX0" fmla="*/ 109113 w 1297294"/>
                <a:gd name="connsiteY0" fmla="*/ 4763 h 2255291"/>
                <a:gd name="connsiteX1" fmla="*/ 1092505 w 1297294"/>
                <a:gd name="connsiteY1" fmla="*/ 0 h 2255291"/>
                <a:gd name="connsiteX2" fmla="*/ 828078 w 1297294"/>
                <a:gd name="connsiteY2" fmla="*/ 1065261 h 2255291"/>
                <a:gd name="connsiteX3" fmla="*/ 1297294 w 1297294"/>
                <a:gd name="connsiteY3" fmla="*/ 2255291 h 2255291"/>
                <a:gd name="connsiteX4" fmla="*/ 828250 w 1297294"/>
                <a:gd name="connsiteY4" fmla="*/ 2226716 h 2255291"/>
                <a:gd name="connsiteX5" fmla="*/ 56553 w 1297294"/>
                <a:gd name="connsiteY5" fmla="*/ 1127175 h 2255291"/>
                <a:gd name="connsiteX6" fmla="*/ 109113 w 1297294"/>
                <a:gd name="connsiteY6" fmla="*/ 4763 h 2255291"/>
                <a:gd name="connsiteX0" fmla="*/ 109113 w 1325869"/>
                <a:gd name="connsiteY0" fmla="*/ 4763 h 2255291"/>
                <a:gd name="connsiteX1" fmla="*/ 1092505 w 1325869"/>
                <a:gd name="connsiteY1" fmla="*/ 0 h 2255291"/>
                <a:gd name="connsiteX2" fmla="*/ 828078 w 1325869"/>
                <a:gd name="connsiteY2" fmla="*/ 1065261 h 2255291"/>
                <a:gd name="connsiteX3" fmla="*/ 1325869 w 1325869"/>
                <a:gd name="connsiteY3" fmla="*/ 2255291 h 2255291"/>
                <a:gd name="connsiteX4" fmla="*/ 828250 w 1325869"/>
                <a:gd name="connsiteY4" fmla="*/ 2226716 h 2255291"/>
                <a:gd name="connsiteX5" fmla="*/ 56553 w 1325869"/>
                <a:gd name="connsiteY5" fmla="*/ 1127175 h 2255291"/>
                <a:gd name="connsiteX6" fmla="*/ 109113 w 1325869"/>
                <a:gd name="connsiteY6" fmla="*/ 4763 h 2255291"/>
                <a:gd name="connsiteX0" fmla="*/ 109113 w 1325869"/>
                <a:gd name="connsiteY0" fmla="*/ 14 h 2250542"/>
                <a:gd name="connsiteX1" fmla="*/ 646327 w 1325869"/>
                <a:gd name="connsiteY1" fmla="*/ 132503 h 2250542"/>
                <a:gd name="connsiteX2" fmla="*/ 828078 w 1325869"/>
                <a:gd name="connsiteY2" fmla="*/ 1060512 h 2250542"/>
                <a:gd name="connsiteX3" fmla="*/ 1325869 w 1325869"/>
                <a:gd name="connsiteY3" fmla="*/ 2250542 h 2250542"/>
                <a:gd name="connsiteX4" fmla="*/ 828250 w 1325869"/>
                <a:gd name="connsiteY4" fmla="*/ 2221967 h 2250542"/>
                <a:gd name="connsiteX5" fmla="*/ 56553 w 1325869"/>
                <a:gd name="connsiteY5" fmla="*/ 1122426 h 2250542"/>
                <a:gd name="connsiteX6" fmla="*/ 109113 w 1325869"/>
                <a:gd name="connsiteY6" fmla="*/ 14 h 2250542"/>
                <a:gd name="connsiteX0" fmla="*/ 109113 w 1325869"/>
                <a:gd name="connsiteY0" fmla="*/ 7467 h 2257995"/>
                <a:gd name="connsiteX1" fmla="*/ 914510 w 1325869"/>
                <a:gd name="connsiteY1" fmla="*/ 0 h 2257995"/>
                <a:gd name="connsiteX2" fmla="*/ 828078 w 1325869"/>
                <a:gd name="connsiteY2" fmla="*/ 1067965 h 2257995"/>
                <a:gd name="connsiteX3" fmla="*/ 1325869 w 1325869"/>
                <a:gd name="connsiteY3" fmla="*/ 2257995 h 2257995"/>
                <a:gd name="connsiteX4" fmla="*/ 828250 w 1325869"/>
                <a:gd name="connsiteY4" fmla="*/ 2229420 h 2257995"/>
                <a:gd name="connsiteX5" fmla="*/ 56553 w 1325869"/>
                <a:gd name="connsiteY5" fmla="*/ 1129879 h 2257995"/>
                <a:gd name="connsiteX6" fmla="*/ 109113 w 1325869"/>
                <a:gd name="connsiteY6" fmla="*/ 7467 h 2257995"/>
                <a:gd name="connsiteX0" fmla="*/ 109113 w 1325869"/>
                <a:gd name="connsiteY0" fmla="*/ 7467 h 2257995"/>
                <a:gd name="connsiteX1" fmla="*/ 914510 w 1325869"/>
                <a:gd name="connsiteY1" fmla="*/ 0 h 2257995"/>
                <a:gd name="connsiteX2" fmla="*/ 828078 w 1325869"/>
                <a:gd name="connsiteY2" fmla="*/ 1067965 h 2257995"/>
                <a:gd name="connsiteX3" fmla="*/ 1325869 w 1325869"/>
                <a:gd name="connsiteY3" fmla="*/ 2257995 h 2257995"/>
                <a:gd name="connsiteX4" fmla="*/ 828250 w 1325869"/>
                <a:gd name="connsiteY4" fmla="*/ 2229420 h 2257995"/>
                <a:gd name="connsiteX5" fmla="*/ 56553 w 1325869"/>
                <a:gd name="connsiteY5" fmla="*/ 1129879 h 2257995"/>
                <a:gd name="connsiteX6" fmla="*/ 109113 w 1325869"/>
                <a:gd name="connsiteY6" fmla="*/ 7467 h 2257995"/>
                <a:gd name="connsiteX0" fmla="*/ 109802 w 1325391"/>
                <a:gd name="connsiteY0" fmla="*/ 0 h 2276669"/>
                <a:gd name="connsiteX1" fmla="*/ 914032 w 1325391"/>
                <a:gd name="connsiteY1" fmla="*/ 18674 h 2276669"/>
                <a:gd name="connsiteX2" fmla="*/ 827600 w 1325391"/>
                <a:gd name="connsiteY2" fmla="*/ 1086639 h 2276669"/>
                <a:gd name="connsiteX3" fmla="*/ 1325391 w 1325391"/>
                <a:gd name="connsiteY3" fmla="*/ 2276669 h 2276669"/>
                <a:gd name="connsiteX4" fmla="*/ 827772 w 1325391"/>
                <a:gd name="connsiteY4" fmla="*/ 2248094 h 2276669"/>
                <a:gd name="connsiteX5" fmla="*/ 56075 w 1325391"/>
                <a:gd name="connsiteY5" fmla="*/ 1148553 h 2276669"/>
                <a:gd name="connsiteX6" fmla="*/ 109802 w 1325391"/>
                <a:gd name="connsiteY6" fmla="*/ 0 h 2276669"/>
                <a:gd name="connsiteX0" fmla="*/ 564554 w 1780143"/>
                <a:gd name="connsiteY0" fmla="*/ 0 h 2276669"/>
                <a:gd name="connsiteX1" fmla="*/ 1368784 w 1780143"/>
                <a:gd name="connsiteY1" fmla="*/ 18674 h 2276669"/>
                <a:gd name="connsiteX2" fmla="*/ 1282352 w 1780143"/>
                <a:gd name="connsiteY2" fmla="*/ 1086639 h 2276669"/>
                <a:gd name="connsiteX3" fmla="*/ 1780143 w 1780143"/>
                <a:gd name="connsiteY3" fmla="*/ 2276669 h 2276669"/>
                <a:gd name="connsiteX4" fmla="*/ 210902 w 1780143"/>
                <a:gd name="connsiteY4" fmla="*/ 1844041 h 2276669"/>
                <a:gd name="connsiteX5" fmla="*/ 510827 w 1780143"/>
                <a:gd name="connsiteY5" fmla="*/ 1148553 h 2276669"/>
                <a:gd name="connsiteX6" fmla="*/ 564554 w 1780143"/>
                <a:gd name="connsiteY6" fmla="*/ 0 h 2276669"/>
                <a:gd name="connsiteX0" fmla="*/ 564554 w 1814809"/>
                <a:gd name="connsiteY0" fmla="*/ 0 h 2281476"/>
                <a:gd name="connsiteX1" fmla="*/ 1368784 w 1814809"/>
                <a:gd name="connsiteY1" fmla="*/ 18674 h 2281476"/>
                <a:gd name="connsiteX2" fmla="*/ 1282352 w 1814809"/>
                <a:gd name="connsiteY2" fmla="*/ 1086639 h 2281476"/>
                <a:gd name="connsiteX3" fmla="*/ 660683 w 1814809"/>
                <a:gd name="connsiteY3" fmla="*/ 1465927 h 2281476"/>
                <a:gd name="connsiteX4" fmla="*/ 1780143 w 1814809"/>
                <a:gd name="connsiteY4" fmla="*/ 2276669 h 2281476"/>
                <a:gd name="connsiteX5" fmla="*/ 210902 w 1814809"/>
                <a:gd name="connsiteY5" fmla="*/ 1844041 h 2281476"/>
                <a:gd name="connsiteX6" fmla="*/ 510827 w 1814809"/>
                <a:gd name="connsiteY6" fmla="*/ 1148553 h 2281476"/>
                <a:gd name="connsiteX7" fmla="*/ 564554 w 1814809"/>
                <a:gd name="connsiteY7" fmla="*/ 0 h 2281476"/>
                <a:gd name="connsiteX0" fmla="*/ 564554 w 1812844"/>
                <a:gd name="connsiteY0" fmla="*/ 0 h 2276669"/>
                <a:gd name="connsiteX1" fmla="*/ 1368784 w 1812844"/>
                <a:gd name="connsiteY1" fmla="*/ 18674 h 2276669"/>
                <a:gd name="connsiteX2" fmla="*/ 1282352 w 1812844"/>
                <a:gd name="connsiteY2" fmla="*/ 1086639 h 2276669"/>
                <a:gd name="connsiteX3" fmla="*/ 1780143 w 1812844"/>
                <a:gd name="connsiteY3" fmla="*/ 2276669 h 2276669"/>
                <a:gd name="connsiteX4" fmla="*/ 210902 w 1812844"/>
                <a:gd name="connsiteY4" fmla="*/ 1844041 h 2276669"/>
                <a:gd name="connsiteX5" fmla="*/ 510827 w 1812844"/>
                <a:gd name="connsiteY5" fmla="*/ 1148553 h 2276669"/>
                <a:gd name="connsiteX6" fmla="*/ 564554 w 1812844"/>
                <a:gd name="connsiteY6" fmla="*/ 0 h 2276669"/>
                <a:gd name="connsiteX0" fmla="*/ 564554 w 1387410"/>
                <a:gd name="connsiteY0" fmla="*/ 0 h 1844041"/>
                <a:gd name="connsiteX1" fmla="*/ 1368784 w 1387410"/>
                <a:gd name="connsiteY1" fmla="*/ 18674 h 1844041"/>
                <a:gd name="connsiteX2" fmla="*/ 1282352 w 1387410"/>
                <a:gd name="connsiteY2" fmla="*/ 1086639 h 1844041"/>
                <a:gd name="connsiteX3" fmla="*/ 425395 w 1387410"/>
                <a:gd name="connsiteY3" fmla="*/ 1760445 h 1844041"/>
                <a:gd name="connsiteX4" fmla="*/ 210902 w 1387410"/>
                <a:gd name="connsiteY4" fmla="*/ 1844041 h 1844041"/>
                <a:gd name="connsiteX5" fmla="*/ 510827 w 1387410"/>
                <a:gd name="connsiteY5" fmla="*/ 1148553 h 1844041"/>
                <a:gd name="connsiteX6" fmla="*/ 564554 w 1387410"/>
                <a:gd name="connsiteY6" fmla="*/ 0 h 1844041"/>
                <a:gd name="connsiteX0" fmla="*/ 564554 w 1387410"/>
                <a:gd name="connsiteY0" fmla="*/ 0 h 1844041"/>
                <a:gd name="connsiteX1" fmla="*/ 1368784 w 1387410"/>
                <a:gd name="connsiteY1" fmla="*/ 18674 h 1844041"/>
                <a:gd name="connsiteX2" fmla="*/ 1282352 w 1387410"/>
                <a:gd name="connsiteY2" fmla="*/ 1086639 h 1844041"/>
                <a:gd name="connsiteX3" fmla="*/ 689704 w 1387410"/>
                <a:gd name="connsiteY3" fmla="*/ 1824628 h 1844041"/>
                <a:gd name="connsiteX4" fmla="*/ 210902 w 1387410"/>
                <a:gd name="connsiteY4" fmla="*/ 1844041 h 1844041"/>
                <a:gd name="connsiteX5" fmla="*/ 510827 w 1387410"/>
                <a:gd name="connsiteY5" fmla="*/ 1148553 h 1844041"/>
                <a:gd name="connsiteX6" fmla="*/ 564554 w 1387410"/>
                <a:gd name="connsiteY6" fmla="*/ 0 h 1844041"/>
                <a:gd name="connsiteX0" fmla="*/ 564554 w 1400817"/>
                <a:gd name="connsiteY0" fmla="*/ 0 h 1844041"/>
                <a:gd name="connsiteX1" fmla="*/ 1368784 w 1400817"/>
                <a:gd name="connsiteY1" fmla="*/ 18674 h 1844041"/>
                <a:gd name="connsiteX2" fmla="*/ 1371043 w 1400817"/>
                <a:gd name="connsiteY2" fmla="*/ 860092 h 1844041"/>
                <a:gd name="connsiteX3" fmla="*/ 689704 w 1400817"/>
                <a:gd name="connsiteY3" fmla="*/ 1824628 h 1844041"/>
                <a:gd name="connsiteX4" fmla="*/ 210902 w 1400817"/>
                <a:gd name="connsiteY4" fmla="*/ 1844041 h 1844041"/>
                <a:gd name="connsiteX5" fmla="*/ 510827 w 1400817"/>
                <a:gd name="connsiteY5" fmla="*/ 1148553 h 1844041"/>
                <a:gd name="connsiteX6" fmla="*/ 564554 w 1400817"/>
                <a:gd name="connsiteY6" fmla="*/ 0 h 1844041"/>
                <a:gd name="connsiteX0" fmla="*/ 564554 w 1431261"/>
                <a:gd name="connsiteY0" fmla="*/ 0 h 1844041"/>
                <a:gd name="connsiteX1" fmla="*/ 1368784 w 1431261"/>
                <a:gd name="connsiteY1" fmla="*/ 18674 h 1844041"/>
                <a:gd name="connsiteX2" fmla="*/ 1371043 w 1431261"/>
                <a:gd name="connsiteY2" fmla="*/ 860092 h 1844041"/>
                <a:gd name="connsiteX3" fmla="*/ 689704 w 1431261"/>
                <a:gd name="connsiteY3" fmla="*/ 1824628 h 1844041"/>
                <a:gd name="connsiteX4" fmla="*/ 210902 w 1431261"/>
                <a:gd name="connsiteY4" fmla="*/ 1844041 h 1844041"/>
                <a:gd name="connsiteX5" fmla="*/ 510827 w 1431261"/>
                <a:gd name="connsiteY5" fmla="*/ 1148553 h 1844041"/>
                <a:gd name="connsiteX6" fmla="*/ 564554 w 1431261"/>
                <a:gd name="connsiteY6" fmla="*/ 0 h 1844041"/>
                <a:gd name="connsiteX0" fmla="*/ 564554 w 1431261"/>
                <a:gd name="connsiteY0" fmla="*/ 0 h 1844041"/>
                <a:gd name="connsiteX1" fmla="*/ 1368784 w 1431261"/>
                <a:gd name="connsiteY1" fmla="*/ 18674 h 1844041"/>
                <a:gd name="connsiteX2" fmla="*/ 1371043 w 1431261"/>
                <a:gd name="connsiteY2" fmla="*/ 860092 h 1844041"/>
                <a:gd name="connsiteX3" fmla="*/ 689704 w 1431261"/>
                <a:gd name="connsiteY3" fmla="*/ 1824628 h 1844041"/>
                <a:gd name="connsiteX4" fmla="*/ 210902 w 1431261"/>
                <a:gd name="connsiteY4" fmla="*/ 1844041 h 1844041"/>
                <a:gd name="connsiteX5" fmla="*/ 510827 w 1431261"/>
                <a:gd name="connsiteY5" fmla="*/ 1148553 h 1844041"/>
                <a:gd name="connsiteX6" fmla="*/ 564554 w 1431261"/>
                <a:gd name="connsiteY6" fmla="*/ 0 h 1844041"/>
                <a:gd name="connsiteX0" fmla="*/ 564554 w 1431261"/>
                <a:gd name="connsiteY0" fmla="*/ 0 h 1844041"/>
                <a:gd name="connsiteX1" fmla="*/ 1368784 w 1431261"/>
                <a:gd name="connsiteY1" fmla="*/ 18674 h 1844041"/>
                <a:gd name="connsiteX2" fmla="*/ 1371043 w 1431261"/>
                <a:gd name="connsiteY2" fmla="*/ 860092 h 1844041"/>
                <a:gd name="connsiteX3" fmla="*/ 689704 w 1431261"/>
                <a:gd name="connsiteY3" fmla="*/ 1824628 h 1844041"/>
                <a:gd name="connsiteX4" fmla="*/ 210902 w 1431261"/>
                <a:gd name="connsiteY4" fmla="*/ 1844041 h 1844041"/>
                <a:gd name="connsiteX5" fmla="*/ 510827 w 1431261"/>
                <a:gd name="connsiteY5" fmla="*/ 1148553 h 1844041"/>
                <a:gd name="connsiteX6" fmla="*/ 564554 w 1431261"/>
                <a:gd name="connsiteY6" fmla="*/ 0 h 1844041"/>
                <a:gd name="connsiteX0" fmla="*/ 507408 w 1374115"/>
                <a:gd name="connsiteY0" fmla="*/ 0 h 1844041"/>
                <a:gd name="connsiteX1" fmla="*/ 1311638 w 1374115"/>
                <a:gd name="connsiteY1" fmla="*/ 18674 h 1844041"/>
                <a:gd name="connsiteX2" fmla="*/ 1313897 w 1374115"/>
                <a:gd name="connsiteY2" fmla="*/ 860092 h 1844041"/>
                <a:gd name="connsiteX3" fmla="*/ 632558 w 1374115"/>
                <a:gd name="connsiteY3" fmla="*/ 1824628 h 1844041"/>
                <a:gd name="connsiteX4" fmla="*/ 153756 w 1374115"/>
                <a:gd name="connsiteY4" fmla="*/ 1844041 h 1844041"/>
                <a:gd name="connsiteX5" fmla="*/ 997371 w 1374115"/>
                <a:gd name="connsiteY5" fmla="*/ 821822 h 1844041"/>
                <a:gd name="connsiteX6" fmla="*/ 507408 w 1374115"/>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843615 w 1220359"/>
                <a:gd name="connsiteY5" fmla="*/ 821822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843615 w 1220359"/>
                <a:gd name="connsiteY5" fmla="*/ 821822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76 w 1220383"/>
                <a:gd name="connsiteY0" fmla="*/ 0 h 1844041"/>
                <a:gd name="connsiteX1" fmla="*/ 1157906 w 1220383"/>
                <a:gd name="connsiteY1" fmla="*/ 18674 h 1844041"/>
                <a:gd name="connsiteX2" fmla="*/ 1160165 w 1220383"/>
                <a:gd name="connsiteY2" fmla="*/ 860092 h 1844041"/>
                <a:gd name="connsiteX3" fmla="*/ 478826 w 1220383"/>
                <a:gd name="connsiteY3" fmla="*/ 1824628 h 1844041"/>
                <a:gd name="connsiteX4" fmla="*/ 24 w 1220383"/>
                <a:gd name="connsiteY4" fmla="*/ 1844041 h 1844041"/>
                <a:gd name="connsiteX5" fmla="*/ 508431 w 1220383"/>
                <a:gd name="connsiteY5" fmla="*/ 1091356 h 1844041"/>
                <a:gd name="connsiteX6" fmla="*/ 544459 w 1220383"/>
                <a:gd name="connsiteY6" fmla="*/ 834666 h 1844041"/>
                <a:gd name="connsiteX7" fmla="*/ 353676 w 1220383"/>
                <a:gd name="connsiteY7"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608392 w 1220359"/>
                <a:gd name="connsiteY6" fmla="*/ 729107 h 1844041"/>
                <a:gd name="connsiteX7" fmla="*/ 353652 w 1220359"/>
                <a:gd name="connsiteY7"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12510"/>
                <a:gd name="connsiteY0" fmla="*/ 0 h 1844041"/>
                <a:gd name="connsiteX1" fmla="*/ 1157882 w 1212510"/>
                <a:gd name="connsiteY1" fmla="*/ 18674 h 1844041"/>
                <a:gd name="connsiteX2" fmla="*/ 1160141 w 1212510"/>
                <a:gd name="connsiteY2" fmla="*/ 860092 h 1844041"/>
                <a:gd name="connsiteX3" fmla="*/ 478802 w 1212510"/>
                <a:gd name="connsiteY3" fmla="*/ 1824628 h 1844041"/>
                <a:gd name="connsiteX4" fmla="*/ 0 w 1212510"/>
                <a:gd name="connsiteY4" fmla="*/ 1844041 h 1844041"/>
                <a:gd name="connsiteX5" fmla="*/ 511529 w 1212510"/>
                <a:gd name="connsiteY5" fmla="*/ 985120 h 1844041"/>
                <a:gd name="connsiteX6" fmla="*/ 353652 w 1212510"/>
                <a:gd name="connsiteY6" fmla="*/ 0 h 1844041"/>
                <a:gd name="connsiteX0" fmla="*/ 353652 w 1212510"/>
                <a:gd name="connsiteY0" fmla="*/ 0 h 1844041"/>
                <a:gd name="connsiteX1" fmla="*/ 1157882 w 1212510"/>
                <a:gd name="connsiteY1" fmla="*/ 18674 h 1844041"/>
                <a:gd name="connsiteX2" fmla="*/ 1160141 w 1212510"/>
                <a:gd name="connsiteY2" fmla="*/ 860092 h 1844041"/>
                <a:gd name="connsiteX3" fmla="*/ 478802 w 1212510"/>
                <a:gd name="connsiteY3" fmla="*/ 1824628 h 1844041"/>
                <a:gd name="connsiteX4" fmla="*/ 0 w 1212510"/>
                <a:gd name="connsiteY4" fmla="*/ 1844041 h 1844041"/>
                <a:gd name="connsiteX5" fmla="*/ 511529 w 1212510"/>
                <a:gd name="connsiteY5" fmla="*/ 985120 h 1844041"/>
                <a:gd name="connsiteX6" fmla="*/ 353652 w 1212510"/>
                <a:gd name="connsiteY6" fmla="*/ 0 h 1844041"/>
                <a:gd name="connsiteX0" fmla="*/ 353652 w 1212510"/>
                <a:gd name="connsiteY0" fmla="*/ 0 h 1844041"/>
                <a:gd name="connsiteX1" fmla="*/ 1157882 w 1212510"/>
                <a:gd name="connsiteY1" fmla="*/ 18674 h 1844041"/>
                <a:gd name="connsiteX2" fmla="*/ 1160141 w 1212510"/>
                <a:gd name="connsiteY2" fmla="*/ 860092 h 1844041"/>
                <a:gd name="connsiteX3" fmla="*/ 478802 w 1212510"/>
                <a:gd name="connsiteY3" fmla="*/ 1824628 h 1844041"/>
                <a:gd name="connsiteX4" fmla="*/ 0 w 1212510"/>
                <a:gd name="connsiteY4" fmla="*/ 1844041 h 1844041"/>
                <a:gd name="connsiteX5" fmla="*/ 511529 w 1212510"/>
                <a:gd name="connsiteY5" fmla="*/ 985120 h 1844041"/>
                <a:gd name="connsiteX6" fmla="*/ 353652 w 1212510"/>
                <a:gd name="connsiteY6" fmla="*/ 0 h 1844041"/>
                <a:gd name="connsiteX0" fmla="*/ 353652 w 1212510"/>
                <a:gd name="connsiteY0" fmla="*/ 0 h 1844041"/>
                <a:gd name="connsiteX1" fmla="*/ 1157882 w 1212510"/>
                <a:gd name="connsiteY1" fmla="*/ 18674 h 1844041"/>
                <a:gd name="connsiteX2" fmla="*/ 1160141 w 1212510"/>
                <a:gd name="connsiteY2" fmla="*/ 860092 h 1844041"/>
                <a:gd name="connsiteX3" fmla="*/ 478802 w 1212510"/>
                <a:gd name="connsiteY3" fmla="*/ 1824628 h 1844041"/>
                <a:gd name="connsiteX4" fmla="*/ 0 w 1212510"/>
                <a:gd name="connsiteY4" fmla="*/ 1844041 h 1844041"/>
                <a:gd name="connsiteX5" fmla="*/ 551628 w 1212510"/>
                <a:gd name="connsiteY5" fmla="*/ 908329 h 1844041"/>
                <a:gd name="connsiteX6" fmla="*/ 353652 w 1212510"/>
                <a:gd name="connsiteY6" fmla="*/ 0 h 1844041"/>
                <a:gd name="connsiteX0" fmla="*/ 353652 w 1212510"/>
                <a:gd name="connsiteY0" fmla="*/ 0 h 1844041"/>
                <a:gd name="connsiteX1" fmla="*/ 1157882 w 1212510"/>
                <a:gd name="connsiteY1" fmla="*/ 18674 h 1844041"/>
                <a:gd name="connsiteX2" fmla="*/ 1160141 w 1212510"/>
                <a:gd name="connsiteY2" fmla="*/ 860092 h 1844041"/>
                <a:gd name="connsiteX3" fmla="*/ 478802 w 1212510"/>
                <a:gd name="connsiteY3" fmla="*/ 1824628 h 1844041"/>
                <a:gd name="connsiteX4" fmla="*/ 0 w 1212510"/>
                <a:gd name="connsiteY4" fmla="*/ 1844041 h 1844041"/>
                <a:gd name="connsiteX5" fmla="*/ 532348 w 1212510"/>
                <a:gd name="connsiteY5" fmla="*/ 870798 h 1844041"/>
                <a:gd name="connsiteX6" fmla="*/ 353652 w 1212510"/>
                <a:gd name="connsiteY6" fmla="*/ 0 h 1844041"/>
                <a:gd name="connsiteX0" fmla="*/ 327510 w 1212510"/>
                <a:gd name="connsiteY0" fmla="*/ 0 h 1845207"/>
                <a:gd name="connsiteX1" fmla="*/ 1157882 w 1212510"/>
                <a:gd name="connsiteY1" fmla="*/ 19840 h 1845207"/>
                <a:gd name="connsiteX2" fmla="*/ 1160141 w 1212510"/>
                <a:gd name="connsiteY2" fmla="*/ 861258 h 1845207"/>
                <a:gd name="connsiteX3" fmla="*/ 478802 w 1212510"/>
                <a:gd name="connsiteY3" fmla="*/ 1825794 h 1845207"/>
                <a:gd name="connsiteX4" fmla="*/ 0 w 1212510"/>
                <a:gd name="connsiteY4" fmla="*/ 1845207 h 1845207"/>
                <a:gd name="connsiteX5" fmla="*/ 532348 w 1212510"/>
                <a:gd name="connsiteY5" fmla="*/ 871964 h 1845207"/>
                <a:gd name="connsiteX6" fmla="*/ 327510 w 1212510"/>
                <a:gd name="connsiteY6" fmla="*/ 0 h 1845207"/>
                <a:gd name="connsiteX0" fmla="*/ 327510 w 1212510"/>
                <a:gd name="connsiteY0" fmla="*/ 0 h 1845207"/>
                <a:gd name="connsiteX1" fmla="*/ 1157882 w 1212510"/>
                <a:gd name="connsiteY1" fmla="*/ 19840 h 1845207"/>
                <a:gd name="connsiteX2" fmla="*/ 1160141 w 1212510"/>
                <a:gd name="connsiteY2" fmla="*/ 861258 h 1845207"/>
                <a:gd name="connsiteX3" fmla="*/ 478802 w 1212510"/>
                <a:gd name="connsiteY3" fmla="*/ 1825794 h 1845207"/>
                <a:gd name="connsiteX4" fmla="*/ 0 w 1212510"/>
                <a:gd name="connsiteY4" fmla="*/ 1845207 h 1845207"/>
                <a:gd name="connsiteX5" fmla="*/ 532348 w 1212510"/>
                <a:gd name="connsiteY5" fmla="*/ 871964 h 1845207"/>
                <a:gd name="connsiteX6" fmla="*/ 327510 w 1212510"/>
                <a:gd name="connsiteY6" fmla="*/ 0 h 1845207"/>
                <a:gd name="connsiteX0" fmla="*/ 327510 w 1212510"/>
                <a:gd name="connsiteY0" fmla="*/ 0 h 1845207"/>
                <a:gd name="connsiteX1" fmla="*/ 1157882 w 1212510"/>
                <a:gd name="connsiteY1" fmla="*/ 19840 h 1845207"/>
                <a:gd name="connsiteX2" fmla="*/ 1160141 w 1212510"/>
                <a:gd name="connsiteY2" fmla="*/ 861258 h 1845207"/>
                <a:gd name="connsiteX3" fmla="*/ 478802 w 1212510"/>
                <a:gd name="connsiteY3" fmla="*/ 1825794 h 1845207"/>
                <a:gd name="connsiteX4" fmla="*/ 0 w 1212510"/>
                <a:gd name="connsiteY4" fmla="*/ 1845207 h 1845207"/>
                <a:gd name="connsiteX5" fmla="*/ 504669 w 1212510"/>
                <a:gd name="connsiteY5" fmla="*/ 1022653 h 1845207"/>
                <a:gd name="connsiteX6" fmla="*/ 327510 w 1212510"/>
                <a:gd name="connsiteY6" fmla="*/ 0 h 1845207"/>
                <a:gd name="connsiteX0" fmla="*/ 327510 w 1212510"/>
                <a:gd name="connsiteY0" fmla="*/ 0 h 1845207"/>
                <a:gd name="connsiteX1" fmla="*/ 1157882 w 1212510"/>
                <a:gd name="connsiteY1" fmla="*/ 19840 h 1845207"/>
                <a:gd name="connsiteX2" fmla="*/ 1160141 w 1212510"/>
                <a:gd name="connsiteY2" fmla="*/ 861258 h 1845207"/>
                <a:gd name="connsiteX3" fmla="*/ 478802 w 1212510"/>
                <a:gd name="connsiteY3" fmla="*/ 1825794 h 1845207"/>
                <a:gd name="connsiteX4" fmla="*/ 0 w 1212510"/>
                <a:gd name="connsiteY4" fmla="*/ 1845207 h 1845207"/>
                <a:gd name="connsiteX5" fmla="*/ 504669 w 1212510"/>
                <a:gd name="connsiteY5" fmla="*/ 1022653 h 1845207"/>
                <a:gd name="connsiteX6" fmla="*/ 327510 w 1212510"/>
                <a:gd name="connsiteY6" fmla="*/ 0 h 1845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2510" h="1845207">
                  <a:moveTo>
                    <a:pt x="327510" y="0"/>
                  </a:moveTo>
                  <a:lnTo>
                    <a:pt x="1157882" y="19840"/>
                  </a:lnTo>
                  <a:cubicBezTo>
                    <a:pt x="1230228" y="408303"/>
                    <a:pt x="1230449" y="581206"/>
                    <a:pt x="1160141" y="861258"/>
                  </a:cubicBezTo>
                  <a:cubicBezTo>
                    <a:pt x="1078712" y="1194227"/>
                    <a:pt x="972752" y="1441218"/>
                    <a:pt x="478802" y="1825794"/>
                  </a:cubicBezTo>
                  <a:lnTo>
                    <a:pt x="0" y="1845207"/>
                  </a:lnTo>
                  <a:cubicBezTo>
                    <a:pt x="408799" y="1451749"/>
                    <a:pt x="445727" y="1329993"/>
                    <a:pt x="504669" y="1022653"/>
                  </a:cubicBezTo>
                  <a:cubicBezTo>
                    <a:pt x="563611" y="715313"/>
                    <a:pt x="515231" y="231881"/>
                    <a:pt x="327510" y="0"/>
                  </a:cubicBezTo>
                  <a:close/>
                </a:path>
              </a:pathLst>
            </a:custGeom>
            <a:grpFill/>
            <a:ln w="28575">
              <a:solidFill>
                <a:srgbClr val="6D4B99">
                  <a:alpha val="50000"/>
                </a:srgbClr>
              </a:solidFill>
            </a:ln>
          </p:spPr>
          <p:style>
            <a:lnRef idx="0">
              <a:schemeClr val="accent6"/>
            </a:lnRef>
            <a:fillRef idx="3">
              <a:schemeClr val="accent6"/>
            </a:fillRef>
            <a:effectRef idx="3">
              <a:schemeClr val="accent6"/>
            </a:effectRef>
            <a:fontRef idx="minor">
              <a:schemeClr val="lt1"/>
            </a:fontRef>
          </p:style>
          <p:txBody>
            <a:bodyPr rtlCol="0" anchor="ctr"/>
            <a:lstStyle/>
            <a:p>
              <a:pPr algn="ctr" defTabSz="914400"/>
              <a:endParaRPr lang="es-MX" dirty="0">
                <a:solidFill>
                  <a:prstClr val="white"/>
                </a:solidFill>
              </a:endParaRPr>
            </a:p>
          </p:txBody>
        </p:sp>
      </p:grpSp>
      <p:sp>
        <p:nvSpPr>
          <p:cNvPr id="3" name="2 Rectángulo"/>
          <p:cNvSpPr/>
          <p:nvPr userDrawn="1"/>
        </p:nvSpPr>
        <p:spPr>
          <a:xfrm>
            <a:off x="0" y="1707837"/>
            <a:ext cx="9144000" cy="396044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s-MX" dirty="0">
              <a:solidFill>
                <a:prstClr val="white"/>
              </a:solidFill>
            </a:endParaRPr>
          </a:p>
        </p:txBody>
      </p:sp>
      <p:pic>
        <p:nvPicPr>
          <p:cNvPr id="2" name="Imagen 1"/>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34297" y="14212"/>
            <a:ext cx="1440000" cy="562300"/>
          </a:xfrm>
          <a:prstGeom prst="rect">
            <a:avLst/>
          </a:prstGeom>
        </p:spPr>
      </p:pic>
    </p:spTree>
    <p:extLst>
      <p:ext uri="{BB962C8B-B14F-4D97-AF65-F5344CB8AC3E}">
        <p14:creationId xmlns:p14="http://schemas.microsoft.com/office/powerpoint/2010/main" val="508403219"/>
      </p:ext>
    </p:extLst>
  </p:cSld>
  <p:clrMap bg1="lt1" tx1="dk1" bg2="lt2" tx2="dk2" accent1="accent1" accent2="accent2" accent3="accent3" accent4="accent4" accent5="accent5" accent6="accent6" hlink="hlink" folHlink="folHlink"/>
  <p:sldLayoutIdLst>
    <p:sldLayoutId id="2147483771" r:id="rId1"/>
    <p:sldLayoutId id="2147483772" r:id="rId2"/>
    <p:sldLayoutId id="2147483773" r:id="rId3"/>
    <p:sldLayoutId id="2147483774" r:id="rId4"/>
    <p:sldLayoutId id="2147483775" r:id="rId5"/>
    <p:sldLayoutId id="2147483776" r:id="rId6"/>
    <p:sldLayoutId id="2147483777" r:id="rId7"/>
    <p:sldLayoutId id="2147483778" r:id="rId8"/>
    <p:sldLayoutId id="2147483779" r:id="rId9"/>
    <p:sldLayoutId id="2147483780" r:id="rId10"/>
    <p:sldLayoutId id="2147483781" r:id="rId11"/>
  </p:sldLayoutIdLst>
  <p:timing>
    <p:tnLst>
      <p:par>
        <p:cTn id="1" dur="indefinite" restart="never" nodeType="tmRoot"/>
      </p:par>
    </p:tnLst>
  </p:timing>
  <p:hf hdr="0" ftr="0" dt="0"/>
  <p:txStyles>
    <p:titleStyle>
      <a:lvl1pPr algn="ctr" defTabSz="914400" rtl="0" eaLnBrk="1" latinLnBrk="0" hangingPunct="1">
        <a:spcBef>
          <a:spcPct val="0"/>
        </a:spcBef>
        <a:buNone/>
        <a:defRPr sz="18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6" name="2055 Rectángulo"/>
          <p:cNvSpPr/>
          <p:nvPr/>
        </p:nvSpPr>
        <p:spPr>
          <a:xfrm>
            <a:off x="1619672" y="128700"/>
            <a:ext cx="4158992" cy="326232"/>
          </a:xfrm>
          <a:custGeom>
            <a:avLst/>
            <a:gdLst>
              <a:gd name="connsiteX0" fmla="*/ 0 w 1224136"/>
              <a:gd name="connsiteY0" fmla="*/ 0 h 119385"/>
              <a:gd name="connsiteX1" fmla="*/ 1224136 w 1224136"/>
              <a:gd name="connsiteY1" fmla="*/ 0 h 119385"/>
              <a:gd name="connsiteX2" fmla="*/ 1224136 w 1224136"/>
              <a:gd name="connsiteY2" fmla="*/ 119385 h 119385"/>
              <a:gd name="connsiteX3" fmla="*/ 0 w 1224136"/>
              <a:gd name="connsiteY3" fmla="*/ 119385 h 119385"/>
              <a:gd name="connsiteX4" fmla="*/ 0 w 1224136"/>
              <a:gd name="connsiteY4" fmla="*/ 0 h 119385"/>
              <a:gd name="connsiteX0" fmla="*/ 0 w 1224136"/>
              <a:gd name="connsiteY0" fmla="*/ 0 h 119385"/>
              <a:gd name="connsiteX1" fmla="*/ 1224136 w 1224136"/>
              <a:gd name="connsiteY1" fmla="*/ 0 h 119385"/>
              <a:gd name="connsiteX2" fmla="*/ 1188417 w 1224136"/>
              <a:gd name="connsiteY2" fmla="*/ 119385 h 119385"/>
              <a:gd name="connsiteX3" fmla="*/ 0 w 1224136"/>
              <a:gd name="connsiteY3" fmla="*/ 119385 h 119385"/>
              <a:gd name="connsiteX4" fmla="*/ 0 w 1224136"/>
              <a:gd name="connsiteY4" fmla="*/ 0 h 119385"/>
              <a:gd name="connsiteX0" fmla="*/ 47625 w 1224136"/>
              <a:gd name="connsiteY0" fmla="*/ 0 h 121766"/>
              <a:gd name="connsiteX1" fmla="*/ 1224136 w 1224136"/>
              <a:gd name="connsiteY1" fmla="*/ 2381 h 121766"/>
              <a:gd name="connsiteX2" fmla="*/ 1188417 w 1224136"/>
              <a:gd name="connsiteY2" fmla="*/ 121766 h 121766"/>
              <a:gd name="connsiteX3" fmla="*/ 0 w 1224136"/>
              <a:gd name="connsiteY3" fmla="*/ 121766 h 121766"/>
              <a:gd name="connsiteX4" fmla="*/ 47625 w 1224136"/>
              <a:gd name="connsiteY4" fmla="*/ 0 h 121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4136" h="121766">
                <a:moveTo>
                  <a:pt x="47625" y="0"/>
                </a:moveTo>
                <a:lnTo>
                  <a:pt x="1224136" y="2381"/>
                </a:lnTo>
                <a:lnTo>
                  <a:pt x="1188417" y="121766"/>
                </a:lnTo>
                <a:lnTo>
                  <a:pt x="0" y="121766"/>
                </a:lnTo>
                <a:lnTo>
                  <a:pt x="47625" y="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s-MX" dirty="0">
              <a:solidFill>
                <a:prstClr val="white"/>
              </a:solidFill>
            </a:endParaRPr>
          </a:p>
        </p:txBody>
      </p:sp>
      <p:sp>
        <p:nvSpPr>
          <p:cNvPr id="102" name="101 CuadroTexto"/>
          <p:cNvSpPr txBox="1"/>
          <p:nvPr/>
        </p:nvSpPr>
        <p:spPr>
          <a:xfrm>
            <a:off x="1691680" y="116632"/>
            <a:ext cx="4824536" cy="338554"/>
          </a:xfrm>
          <a:custGeom>
            <a:avLst/>
            <a:gdLst>
              <a:gd name="connsiteX0" fmla="*/ 0 w 1411626"/>
              <a:gd name="connsiteY0" fmla="*/ 0 h 276999"/>
              <a:gd name="connsiteX1" fmla="*/ 1411626 w 1411626"/>
              <a:gd name="connsiteY1" fmla="*/ 0 h 276999"/>
              <a:gd name="connsiteX2" fmla="*/ 1411626 w 1411626"/>
              <a:gd name="connsiteY2" fmla="*/ 276999 h 276999"/>
              <a:gd name="connsiteX3" fmla="*/ 0 w 1411626"/>
              <a:gd name="connsiteY3" fmla="*/ 276999 h 276999"/>
              <a:gd name="connsiteX4" fmla="*/ 0 w 1411626"/>
              <a:gd name="connsiteY4" fmla="*/ 0 h 276999"/>
              <a:gd name="connsiteX0" fmla="*/ 85725 w 1411626"/>
              <a:gd name="connsiteY0" fmla="*/ 0 h 276999"/>
              <a:gd name="connsiteX1" fmla="*/ 1411626 w 1411626"/>
              <a:gd name="connsiteY1" fmla="*/ 0 h 276999"/>
              <a:gd name="connsiteX2" fmla="*/ 1411626 w 1411626"/>
              <a:gd name="connsiteY2" fmla="*/ 276999 h 276999"/>
              <a:gd name="connsiteX3" fmla="*/ 0 w 1411626"/>
              <a:gd name="connsiteY3" fmla="*/ 276999 h 276999"/>
              <a:gd name="connsiteX4" fmla="*/ 85725 w 1411626"/>
              <a:gd name="connsiteY4" fmla="*/ 0 h 276999"/>
              <a:gd name="connsiteX0" fmla="*/ 85725 w 1411626"/>
              <a:gd name="connsiteY0" fmla="*/ 0 h 276999"/>
              <a:gd name="connsiteX1" fmla="*/ 1411626 w 1411626"/>
              <a:gd name="connsiteY1" fmla="*/ 0 h 276999"/>
              <a:gd name="connsiteX2" fmla="*/ 1216364 w 1411626"/>
              <a:gd name="connsiteY2" fmla="*/ 267474 h 276999"/>
              <a:gd name="connsiteX3" fmla="*/ 0 w 1411626"/>
              <a:gd name="connsiteY3" fmla="*/ 276999 h 276999"/>
              <a:gd name="connsiteX4" fmla="*/ 85725 w 1411626"/>
              <a:gd name="connsiteY4" fmla="*/ 0 h 276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1626" h="276999">
                <a:moveTo>
                  <a:pt x="85725" y="0"/>
                </a:moveTo>
                <a:lnTo>
                  <a:pt x="1411626" y="0"/>
                </a:lnTo>
                <a:lnTo>
                  <a:pt x="1216364" y="267474"/>
                </a:lnTo>
                <a:lnTo>
                  <a:pt x="0" y="276999"/>
                </a:lnTo>
                <a:lnTo>
                  <a:pt x="85725" y="0"/>
                </a:lnTo>
                <a:close/>
              </a:path>
            </a:pathLst>
          </a:custGeom>
          <a:noFill/>
        </p:spPr>
        <p:txBody>
          <a:bodyPr wrap="square" rtlCol="0">
            <a:spAutoFit/>
          </a:bodyPr>
          <a:lstStyle/>
          <a:p>
            <a:pPr defTabSz="914400"/>
            <a:r>
              <a:rPr lang="es-MX" sz="1600" b="1" i="1" dirty="0">
                <a:solidFill>
                  <a:prstClr val="white"/>
                </a:solidFill>
                <a:effectLst>
                  <a:outerShdw blurRad="38100" dist="38100" dir="2700000" algn="tl">
                    <a:srgbClr val="000000">
                      <a:alpha val="43137"/>
                    </a:srgbClr>
                  </a:outerShdw>
                </a:effectLst>
                <a:latin typeface="Arial" pitchFamily="34" charset="0"/>
                <a:cs typeface="Arial" pitchFamily="34" charset="0"/>
              </a:rPr>
              <a:t>Departamento de Operación e Inversión</a:t>
            </a:r>
          </a:p>
        </p:txBody>
      </p:sp>
      <p:sp>
        <p:nvSpPr>
          <p:cNvPr id="21" name="25 Onda"/>
          <p:cNvSpPr/>
          <p:nvPr userDrawn="1"/>
        </p:nvSpPr>
        <p:spPr>
          <a:xfrm flipH="1">
            <a:off x="1376" y="2124270"/>
            <a:ext cx="9143968" cy="2636042"/>
          </a:xfrm>
          <a:prstGeom prst="wave">
            <a:avLst>
              <a:gd name="adj1" fmla="val 20000"/>
              <a:gd name="adj2" fmla="val -10000"/>
            </a:avLst>
          </a:prstGeom>
          <a:noFill/>
          <a:ln w="190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s-MX" dirty="0">
              <a:solidFill>
                <a:prstClr val="white"/>
              </a:solidFill>
            </a:endParaRPr>
          </a:p>
        </p:txBody>
      </p:sp>
      <p:sp>
        <p:nvSpPr>
          <p:cNvPr id="22" name="25 Onda"/>
          <p:cNvSpPr/>
          <p:nvPr userDrawn="1"/>
        </p:nvSpPr>
        <p:spPr>
          <a:xfrm flipH="1">
            <a:off x="-1575" y="2521150"/>
            <a:ext cx="9143968" cy="2636042"/>
          </a:xfrm>
          <a:prstGeom prst="wave">
            <a:avLst>
              <a:gd name="adj1" fmla="val 20000"/>
              <a:gd name="adj2" fmla="val -10000"/>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s-MX" dirty="0">
              <a:solidFill>
                <a:prstClr val="white"/>
              </a:solidFill>
            </a:endParaRPr>
          </a:p>
        </p:txBody>
      </p:sp>
      <p:pic>
        <p:nvPicPr>
          <p:cNvPr id="24" name="Imagen 23"/>
          <p:cNvPicPr/>
          <p:nvPr userDrawn="1"/>
        </p:nvPicPr>
        <p:blipFill rotWithShape="1">
          <a:blip r:embed="rId13">
            <a:duotone>
              <a:schemeClr val="bg2">
                <a:shade val="45000"/>
                <a:satMod val="135000"/>
              </a:schemeClr>
              <a:prstClr val="white"/>
            </a:duotone>
          </a:blip>
          <a:srcRect l="2546" t="24150" r="66225" b="18796"/>
          <a:stretch/>
        </p:blipFill>
        <p:spPr bwMode="auto">
          <a:xfrm>
            <a:off x="7812360" y="188640"/>
            <a:ext cx="1210439" cy="1175261"/>
          </a:xfrm>
          <a:prstGeom prst="rect">
            <a:avLst/>
          </a:prstGeom>
          <a:ln>
            <a:noFill/>
          </a:ln>
          <a:extLst>
            <a:ext uri="{53640926-AAD7-44D8-BBD7-CCE9431645EC}">
              <a14:shadowObscured xmlns:a14="http://schemas.microsoft.com/office/drawing/2010/main"/>
            </a:ext>
          </a:extLst>
        </p:spPr>
      </p:pic>
      <p:pic>
        <p:nvPicPr>
          <p:cNvPr id="25" name="Imagen 24"/>
          <p:cNvPicPr>
            <a:picLocks noChangeAspect="1"/>
          </p:cNvPicPr>
          <p:nvPr userDrawn="1"/>
        </p:nvPicPr>
        <p:blipFill rotWithShape="1">
          <a:blip r:embed="rId14"/>
          <a:srcRect l="1538" t="20344" r="770" b="15263"/>
          <a:stretch/>
        </p:blipFill>
        <p:spPr>
          <a:xfrm>
            <a:off x="0" y="6147370"/>
            <a:ext cx="9144000" cy="185191"/>
          </a:xfrm>
          <a:prstGeom prst="rect">
            <a:avLst/>
          </a:prstGeom>
        </p:spPr>
      </p:pic>
      <p:grpSp>
        <p:nvGrpSpPr>
          <p:cNvPr id="69" name="68 Grupo"/>
          <p:cNvGrpSpPr/>
          <p:nvPr userDrawn="1"/>
        </p:nvGrpSpPr>
        <p:grpSpPr>
          <a:xfrm>
            <a:off x="6372200" y="1988840"/>
            <a:ext cx="2571884" cy="3528392"/>
            <a:chOff x="1546123" y="1575439"/>
            <a:chExt cx="1800535" cy="2539433"/>
          </a:xfrm>
          <a:solidFill>
            <a:srgbClr val="BEB2CE"/>
          </a:solidFill>
        </p:grpSpPr>
        <p:sp>
          <p:nvSpPr>
            <p:cNvPr id="70" name="13 Elipse"/>
            <p:cNvSpPr/>
            <p:nvPr userDrawn="1"/>
          </p:nvSpPr>
          <p:spPr>
            <a:xfrm rot="20317111">
              <a:off x="1546123" y="3139445"/>
              <a:ext cx="759216" cy="975427"/>
            </a:xfrm>
            <a:custGeom>
              <a:avLst/>
              <a:gdLst>
                <a:gd name="connsiteX0" fmla="*/ 0 w 699116"/>
                <a:gd name="connsiteY0" fmla="*/ 485489 h 970977"/>
                <a:gd name="connsiteX1" fmla="*/ 349558 w 699116"/>
                <a:gd name="connsiteY1" fmla="*/ 0 h 970977"/>
                <a:gd name="connsiteX2" fmla="*/ 699116 w 699116"/>
                <a:gd name="connsiteY2" fmla="*/ 485489 h 970977"/>
                <a:gd name="connsiteX3" fmla="*/ 349558 w 699116"/>
                <a:gd name="connsiteY3" fmla="*/ 970978 h 970977"/>
                <a:gd name="connsiteX4" fmla="*/ 0 w 699116"/>
                <a:gd name="connsiteY4" fmla="*/ 485489 h 970977"/>
                <a:gd name="connsiteX0" fmla="*/ 0 w 699116"/>
                <a:gd name="connsiteY0" fmla="*/ 494821 h 980310"/>
                <a:gd name="connsiteX1" fmla="*/ 349558 w 699116"/>
                <a:gd name="connsiteY1" fmla="*/ 9332 h 980310"/>
                <a:gd name="connsiteX2" fmla="*/ 699116 w 699116"/>
                <a:gd name="connsiteY2" fmla="*/ 494821 h 980310"/>
                <a:gd name="connsiteX3" fmla="*/ 349558 w 699116"/>
                <a:gd name="connsiteY3" fmla="*/ 980310 h 980310"/>
                <a:gd name="connsiteX4" fmla="*/ 0 w 699116"/>
                <a:gd name="connsiteY4" fmla="*/ 494821 h 980310"/>
                <a:gd name="connsiteX0" fmla="*/ 0 w 699116"/>
                <a:gd name="connsiteY0" fmla="*/ 464783 h 950272"/>
                <a:gd name="connsiteX1" fmla="*/ 352124 w 699116"/>
                <a:gd name="connsiteY1" fmla="*/ 7576 h 950272"/>
                <a:gd name="connsiteX2" fmla="*/ 699116 w 699116"/>
                <a:gd name="connsiteY2" fmla="*/ 464783 h 950272"/>
                <a:gd name="connsiteX3" fmla="*/ 349558 w 699116"/>
                <a:gd name="connsiteY3" fmla="*/ 950272 h 950272"/>
                <a:gd name="connsiteX4" fmla="*/ 0 w 699116"/>
                <a:gd name="connsiteY4" fmla="*/ 464783 h 950272"/>
                <a:gd name="connsiteX0" fmla="*/ 1094 w 700210"/>
                <a:gd name="connsiteY0" fmla="*/ 489880 h 975369"/>
                <a:gd name="connsiteX1" fmla="*/ 288175 w 700210"/>
                <a:gd name="connsiteY1" fmla="*/ 7207 h 975369"/>
                <a:gd name="connsiteX2" fmla="*/ 700210 w 700210"/>
                <a:gd name="connsiteY2" fmla="*/ 489880 h 975369"/>
                <a:gd name="connsiteX3" fmla="*/ 350652 w 700210"/>
                <a:gd name="connsiteY3" fmla="*/ 975369 h 975369"/>
                <a:gd name="connsiteX4" fmla="*/ 1094 w 700210"/>
                <a:gd name="connsiteY4" fmla="*/ 489880 h 975369"/>
                <a:gd name="connsiteX0" fmla="*/ 1094 w 700210"/>
                <a:gd name="connsiteY0" fmla="*/ 489880 h 987867"/>
                <a:gd name="connsiteX1" fmla="*/ 288175 w 700210"/>
                <a:gd name="connsiteY1" fmla="*/ 7207 h 987867"/>
                <a:gd name="connsiteX2" fmla="*/ 700210 w 700210"/>
                <a:gd name="connsiteY2" fmla="*/ 489880 h 987867"/>
                <a:gd name="connsiteX3" fmla="*/ 350652 w 700210"/>
                <a:gd name="connsiteY3" fmla="*/ 975369 h 987867"/>
                <a:gd name="connsiteX4" fmla="*/ 1094 w 700210"/>
                <a:gd name="connsiteY4" fmla="*/ 489880 h 987867"/>
                <a:gd name="connsiteX0" fmla="*/ 269 w 699385"/>
                <a:gd name="connsiteY0" fmla="*/ 489880 h 988109"/>
                <a:gd name="connsiteX1" fmla="*/ 287350 w 699385"/>
                <a:gd name="connsiteY1" fmla="*/ 7207 h 988109"/>
                <a:gd name="connsiteX2" fmla="*/ 699385 w 699385"/>
                <a:gd name="connsiteY2" fmla="*/ 489880 h 988109"/>
                <a:gd name="connsiteX3" fmla="*/ 315632 w 699385"/>
                <a:gd name="connsiteY3" fmla="*/ 975620 h 988109"/>
                <a:gd name="connsiteX4" fmla="*/ 269 w 699385"/>
                <a:gd name="connsiteY4" fmla="*/ 489880 h 988109"/>
                <a:gd name="connsiteX0" fmla="*/ 227 w 699343"/>
                <a:gd name="connsiteY0" fmla="*/ 482908 h 981137"/>
                <a:gd name="connsiteX1" fmla="*/ 287308 w 699343"/>
                <a:gd name="connsiteY1" fmla="*/ 235 h 981137"/>
                <a:gd name="connsiteX2" fmla="*/ 699343 w 699343"/>
                <a:gd name="connsiteY2" fmla="*/ 482908 h 981137"/>
                <a:gd name="connsiteX3" fmla="*/ 315590 w 699343"/>
                <a:gd name="connsiteY3" fmla="*/ 968648 h 981137"/>
                <a:gd name="connsiteX4" fmla="*/ 227 w 699343"/>
                <a:gd name="connsiteY4" fmla="*/ 482908 h 981137"/>
                <a:gd name="connsiteX0" fmla="*/ 397 w 699513"/>
                <a:gd name="connsiteY0" fmla="*/ 445160 h 943389"/>
                <a:gd name="connsiteX1" fmla="*/ 279500 w 699513"/>
                <a:gd name="connsiteY1" fmla="*/ 280 h 943389"/>
                <a:gd name="connsiteX2" fmla="*/ 699513 w 699513"/>
                <a:gd name="connsiteY2" fmla="*/ 445160 h 943389"/>
                <a:gd name="connsiteX3" fmla="*/ 315760 w 699513"/>
                <a:gd name="connsiteY3" fmla="*/ 930900 h 943389"/>
                <a:gd name="connsiteX4" fmla="*/ 397 w 699513"/>
                <a:gd name="connsiteY4" fmla="*/ 445160 h 943389"/>
                <a:gd name="connsiteX0" fmla="*/ 2264 w 701380"/>
                <a:gd name="connsiteY0" fmla="*/ 473155 h 971384"/>
                <a:gd name="connsiteX1" fmla="*/ 244606 w 701380"/>
                <a:gd name="connsiteY1" fmla="*/ 244 h 971384"/>
                <a:gd name="connsiteX2" fmla="*/ 701380 w 701380"/>
                <a:gd name="connsiteY2" fmla="*/ 473155 h 971384"/>
                <a:gd name="connsiteX3" fmla="*/ 317627 w 701380"/>
                <a:gd name="connsiteY3" fmla="*/ 958895 h 971384"/>
                <a:gd name="connsiteX4" fmla="*/ 2264 w 701380"/>
                <a:gd name="connsiteY4" fmla="*/ 473155 h 971384"/>
                <a:gd name="connsiteX0" fmla="*/ 542 w 699658"/>
                <a:gd name="connsiteY0" fmla="*/ 501660 h 999889"/>
                <a:gd name="connsiteX1" fmla="*/ 274513 w 699658"/>
                <a:gd name="connsiteY1" fmla="*/ 216 h 999889"/>
                <a:gd name="connsiteX2" fmla="*/ 699658 w 699658"/>
                <a:gd name="connsiteY2" fmla="*/ 501660 h 999889"/>
                <a:gd name="connsiteX3" fmla="*/ 315905 w 699658"/>
                <a:gd name="connsiteY3" fmla="*/ 987400 h 999889"/>
                <a:gd name="connsiteX4" fmla="*/ 542 w 699658"/>
                <a:gd name="connsiteY4" fmla="*/ 501660 h 999889"/>
                <a:gd name="connsiteX0" fmla="*/ 881 w 699997"/>
                <a:gd name="connsiteY0" fmla="*/ 478032 h 976261"/>
                <a:gd name="connsiteX1" fmla="*/ 265592 w 699997"/>
                <a:gd name="connsiteY1" fmla="*/ 240 h 976261"/>
                <a:gd name="connsiteX2" fmla="*/ 699997 w 699997"/>
                <a:gd name="connsiteY2" fmla="*/ 478032 h 976261"/>
                <a:gd name="connsiteX3" fmla="*/ 316244 w 699997"/>
                <a:gd name="connsiteY3" fmla="*/ 963772 h 976261"/>
                <a:gd name="connsiteX4" fmla="*/ 881 w 699997"/>
                <a:gd name="connsiteY4" fmla="*/ 478032 h 976261"/>
                <a:gd name="connsiteX0" fmla="*/ 881 w 717771"/>
                <a:gd name="connsiteY0" fmla="*/ 486744 h 981607"/>
                <a:gd name="connsiteX1" fmla="*/ 265592 w 717771"/>
                <a:gd name="connsiteY1" fmla="*/ 8952 h 981607"/>
                <a:gd name="connsiteX2" fmla="*/ 614412 w 717771"/>
                <a:gd name="connsiteY2" fmla="*/ 198144 h 981607"/>
                <a:gd name="connsiteX3" fmla="*/ 699997 w 717771"/>
                <a:gd name="connsiteY3" fmla="*/ 486744 h 981607"/>
                <a:gd name="connsiteX4" fmla="*/ 316244 w 717771"/>
                <a:gd name="connsiteY4" fmla="*/ 972484 h 981607"/>
                <a:gd name="connsiteX5" fmla="*/ 881 w 717771"/>
                <a:gd name="connsiteY5" fmla="*/ 486744 h 981607"/>
                <a:gd name="connsiteX0" fmla="*/ 291 w 712470"/>
                <a:gd name="connsiteY0" fmla="*/ 479026 h 973889"/>
                <a:gd name="connsiteX1" fmla="*/ 265002 w 712470"/>
                <a:gd name="connsiteY1" fmla="*/ 1234 h 973889"/>
                <a:gd name="connsiteX2" fmla="*/ 573684 w 712470"/>
                <a:gd name="connsiteY2" fmla="*/ 345195 h 973889"/>
                <a:gd name="connsiteX3" fmla="*/ 699407 w 712470"/>
                <a:gd name="connsiteY3" fmla="*/ 479026 h 973889"/>
                <a:gd name="connsiteX4" fmla="*/ 315654 w 712470"/>
                <a:gd name="connsiteY4" fmla="*/ 964766 h 973889"/>
                <a:gd name="connsiteX5" fmla="*/ 291 w 712470"/>
                <a:gd name="connsiteY5" fmla="*/ 479026 h 973889"/>
                <a:gd name="connsiteX0" fmla="*/ 377 w 712556"/>
                <a:gd name="connsiteY0" fmla="*/ 481215 h 976078"/>
                <a:gd name="connsiteX1" fmla="*/ 265088 w 712556"/>
                <a:gd name="connsiteY1" fmla="*/ 3423 h 976078"/>
                <a:gd name="connsiteX2" fmla="*/ 573770 w 712556"/>
                <a:gd name="connsiteY2" fmla="*/ 347384 h 976078"/>
                <a:gd name="connsiteX3" fmla="*/ 699493 w 712556"/>
                <a:gd name="connsiteY3" fmla="*/ 481215 h 976078"/>
                <a:gd name="connsiteX4" fmla="*/ 315740 w 712556"/>
                <a:gd name="connsiteY4" fmla="*/ 966955 h 976078"/>
                <a:gd name="connsiteX5" fmla="*/ 377 w 712556"/>
                <a:gd name="connsiteY5" fmla="*/ 481215 h 976078"/>
                <a:gd name="connsiteX0" fmla="*/ 377 w 759584"/>
                <a:gd name="connsiteY0" fmla="*/ 481215 h 967959"/>
                <a:gd name="connsiteX1" fmla="*/ 265088 w 759584"/>
                <a:gd name="connsiteY1" fmla="*/ 3423 h 967959"/>
                <a:gd name="connsiteX2" fmla="*/ 573770 w 759584"/>
                <a:gd name="connsiteY2" fmla="*/ 347384 h 967959"/>
                <a:gd name="connsiteX3" fmla="*/ 749863 w 759584"/>
                <a:gd name="connsiteY3" fmla="*/ 596407 h 967959"/>
                <a:gd name="connsiteX4" fmla="*/ 315740 w 759584"/>
                <a:gd name="connsiteY4" fmla="*/ 966955 h 967959"/>
                <a:gd name="connsiteX5" fmla="*/ 377 w 759584"/>
                <a:gd name="connsiteY5" fmla="*/ 481215 h 967959"/>
                <a:gd name="connsiteX0" fmla="*/ 377 w 759584"/>
                <a:gd name="connsiteY0" fmla="*/ 481215 h 981935"/>
                <a:gd name="connsiteX1" fmla="*/ 265088 w 759584"/>
                <a:gd name="connsiteY1" fmla="*/ 3423 h 981935"/>
                <a:gd name="connsiteX2" fmla="*/ 573770 w 759584"/>
                <a:gd name="connsiteY2" fmla="*/ 347384 h 981935"/>
                <a:gd name="connsiteX3" fmla="*/ 749863 w 759584"/>
                <a:gd name="connsiteY3" fmla="*/ 596407 h 981935"/>
                <a:gd name="connsiteX4" fmla="*/ 315740 w 759584"/>
                <a:gd name="connsiteY4" fmla="*/ 966955 h 981935"/>
                <a:gd name="connsiteX5" fmla="*/ 377 w 759584"/>
                <a:gd name="connsiteY5" fmla="*/ 481215 h 981935"/>
                <a:gd name="connsiteX0" fmla="*/ 9 w 759216"/>
                <a:gd name="connsiteY0" fmla="*/ 481207 h 975427"/>
                <a:gd name="connsiteX1" fmla="*/ 264720 w 759216"/>
                <a:gd name="connsiteY1" fmla="*/ 3415 h 975427"/>
                <a:gd name="connsiteX2" fmla="*/ 573402 w 759216"/>
                <a:gd name="connsiteY2" fmla="*/ 347376 h 975427"/>
                <a:gd name="connsiteX3" fmla="*/ 749495 w 759216"/>
                <a:gd name="connsiteY3" fmla="*/ 596399 h 975427"/>
                <a:gd name="connsiteX4" fmla="*/ 271987 w 759216"/>
                <a:gd name="connsiteY4" fmla="*/ 960191 h 975427"/>
                <a:gd name="connsiteX5" fmla="*/ 9 w 759216"/>
                <a:gd name="connsiteY5" fmla="*/ 481207 h 97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216" h="975427">
                  <a:moveTo>
                    <a:pt x="9" y="481207"/>
                  </a:moveTo>
                  <a:cubicBezTo>
                    <a:pt x="-1202" y="321744"/>
                    <a:pt x="126231" y="-38822"/>
                    <a:pt x="264720" y="3415"/>
                  </a:cubicBezTo>
                  <a:cubicBezTo>
                    <a:pt x="403209" y="45652"/>
                    <a:pt x="501001" y="267744"/>
                    <a:pt x="573402" y="347376"/>
                  </a:cubicBezTo>
                  <a:cubicBezTo>
                    <a:pt x="645803" y="427008"/>
                    <a:pt x="799190" y="467342"/>
                    <a:pt x="749495" y="596399"/>
                  </a:cubicBezTo>
                  <a:cubicBezTo>
                    <a:pt x="699800" y="725456"/>
                    <a:pt x="540094" y="1049093"/>
                    <a:pt x="271987" y="960191"/>
                  </a:cubicBezTo>
                  <a:cubicBezTo>
                    <a:pt x="3880" y="871289"/>
                    <a:pt x="1220" y="640670"/>
                    <a:pt x="9" y="481207"/>
                  </a:cubicBezTo>
                  <a:close/>
                </a:path>
              </a:pathLst>
            </a:custGeom>
            <a:grpFill/>
            <a:ln w="28575">
              <a:solidFill>
                <a:srgbClr val="6D4B99">
                  <a:alpha val="50000"/>
                </a:srgbClr>
              </a:solidFill>
            </a:ln>
          </p:spPr>
          <p:style>
            <a:lnRef idx="0">
              <a:schemeClr val="accent6"/>
            </a:lnRef>
            <a:fillRef idx="3">
              <a:schemeClr val="accent6"/>
            </a:fillRef>
            <a:effectRef idx="3">
              <a:schemeClr val="accent6"/>
            </a:effectRef>
            <a:fontRef idx="minor">
              <a:schemeClr val="lt1"/>
            </a:fontRef>
          </p:style>
          <p:txBody>
            <a:bodyPr rtlCol="0" anchor="ctr"/>
            <a:lstStyle/>
            <a:p>
              <a:pPr algn="ctr" defTabSz="914400"/>
              <a:endParaRPr lang="es-MX" dirty="0">
                <a:solidFill>
                  <a:prstClr val="white"/>
                </a:solidFill>
              </a:endParaRPr>
            </a:p>
          </p:txBody>
        </p:sp>
        <p:sp>
          <p:nvSpPr>
            <p:cNvPr id="71" name="70 Elipse"/>
            <p:cNvSpPr/>
            <p:nvPr userDrawn="1"/>
          </p:nvSpPr>
          <p:spPr>
            <a:xfrm rot="21446692">
              <a:off x="2512993" y="1575439"/>
              <a:ext cx="720000" cy="720000"/>
            </a:xfrm>
            <a:prstGeom prst="ellipse">
              <a:avLst/>
            </a:prstGeom>
            <a:grpFill/>
            <a:ln w="28575">
              <a:solidFill>
                <a:srgbClr val="6D4B99">
                  <a:alpha val="50000"/>
                </a:srgbClr>
              </a:solidFill>
            </a:ln>
          </p:spPr>
          <p:style>
            <a:lnRef idx="0">
              <a:schemeClr val="accent6"/>
            </a:lnRef>
            <a:fillRef idx="3">
              <a:schemeClr val="accent6"/>
            </a:fillRef>
            <a:effectRef idx="3">
              <a:schemeClr val="accent6"/>
            </a:effectRef>
            <a:fontRef idx="minor">
              <a:schemeClr val="lt1"/>
            </a:fontRef>
          </p:style>
          <p:txBody>
            <a:bodyPr rtlCol="0" anchor="ctr"/>
            <a:lstStyle/>
            <a:p>
              <a:pPr algn="ctr" defTabSz="914400"/>
              <a:endParaRPr lang="es-MX" dirty="0">
                <a:solidFill>
                  <a:prstClr val="white"/>
                </a:solidFill>
              </a:endParaRPr>
            </a:p>
          </p:txBody>
        </p:sp>
        <p:sp>
          <p:nvSpPr>
            <p:cNvPr id="74" name="73 Elipse"/>
            <p:cNvSpPr/>
            <p:nvPr userDrawn="1"/>
          </p:nvSpPr>
          <p:spPr>
            <a:xfrm rot="21446692">
              <a:off x="1995365" y="2152648"/>
              <a:ext cx="540000" cy="540000"/>
            </a:xfrm>
            <a:prstGeom prst="ellipse">
              <a:avLst/>
            </a:prstGeom>
            <a:grpFill/>
            <a:ln w="28575">
              <a:solidFill>
                <a:srgbClr val="6D4B99">
                  <a:alpha val="50000"/>
                </a:srgbClr>
              </a:solidFill>
            </a:ln>
          </p:spPr>
          <p:style>
            <a:lnRef idx="0">
              <a:schemeClr val="accent6"/>
            </a:lnRef>
            <a:fillRef idx="3">
              <a:schemeClr val="accent6"/>
            </a:fillRef>
            <a:effectRef idx="3">
              <a:schemeClr val="accent6"/>
            </a:effectRef>
            <a:fontRef idx="minor">
              <a:schemeClr val="lt1"/>
            </a:fontRef>
          </p:style>
          <p:txBody>
            <a:bodyPr rtlCol="0" anchor="ctr"/>
            <a:lstStyle/>
            <a:p>
              <a:pPr algn="ctr" defTabSz="914400"/>
              <a:endParaRPr lang="es-MX" dirty="0">
                <a:solidFill>
                  <a:prstClr val="white"/>
                </a:solidFill>
              </a:endParaRPr>
            </a:p>
          </p:txBody>
        </p:sp>
        <p:sp>
          <p:nvSpPr>
            <p:cNvPr id="75" name="27 Rectángulo"/>
            <p:cNvSpPr/>
            <p:nvPr userDrawn="1"/>
          </p:nvSpPr>
          <p:spPr>
            <a:xfrm rot="21446692">
              <a:off x="1700546" y="3201648"/>
              <a:ext cx="611060" cy="411370"/>
            </a:xfrm>
            <a:custGeom>
              <a:avLst/>
              <a:gdLst>
                <a:gd name="connsiteX0" fmla="*/ 0 w 792088"/>
                <a:gd name="connsiteY0" fmla="*/ 0 h 576064"/>
                <a:gd name="connsiteX1" fmla="*/ 792088 w 792088"/>
                <a:gd name="connsiteY1" fmla="*/ 0 h 576064"/>
                <a:gd name="connsiteX2" fmla="*/ 792088 w 792088"/>
                <a:gd name="connsiteY2" fmla="*/ 576064 h 576064"/>
                <a:gd name="connsiteX3" fmla="*/ 0 w 792088"/>
                <a:gd name="connsiteY3" fmla="*/ 576064 h 576064"/>
                <a:gd name="connsiteX4" fmla="*/ 0 w 792088"/>
                <a:gd name="connsiteY4" fmla="*/ 0 h 576064"/>
                <a:gd name="connsiteX0" fmla="*/ 0 w 792088"/>
                <a:gd name="connsiteY0" fmla="*/ 0 h 576064"/>
                <a:gd name="connsiteX1" fmla="*/ 792088 w 792088"/>
                <a:gd name="connsiteY1" fmla="*/ 0 h 576064"/>
                <a:gd name="connsiteX2" fmla="*/ 325363 w 792088"/>
                <a:gd name="connsiteY2" fmla="*/ 380802 h 576064"/>
                <a:gd name="connsiteX3" fmla="*/ 0 w 792088"/>
                <a:gd name="connsiteY3" fmla="*/ 576064 h 576064"/>
                <a:gd name="connsiteX4" fmla="*/ 0 w 792088"/>
                <a:gd name="connsiteY4" fmla="*/ 0 h 576064"/>
                <a:gd name="connsiteX0" fmla="*/ 0 w 792088"/>
                <a:gd name="connsiteY0" fmla="*/ 0 h 590352"/>
                <a:gd name="connsiteX1" fmla="*/ 792088 w 792088"/>
                <a:gd name="connsiteY1" fmla="*/ 0 h 590352"/>
                <a:gd name="connsiteX2" fmla="*/ 563488 w 792088"/>
                <a:gd name="connsiteY2" fmla="*/ 590352 h 590352"/>
                <a:gd name="connsiteX3" fmla="*/ 0 w 792088"/>
                <a:gd name="connsiteY3" fmla="*/ 576064 h 590352"/>
                <a:gd name="connsiteX4" fmla="*/ 0 w 792088"/>
                <a:gd name="connsiteY4" fmla="*/ 0 h 590352"/>
                <a:gd name="connsiteX0" fmla="*/ 0 w 563488"/>
                <a:gd name="connsiteY0" fmla="*/ 0 h 590352"/>
                <a:gd name="connsiteX1" fmla="*/ 434901 w 563488"/>
                <a:gd name="connsiteY1" fmla="*/ 0 h 590352"/>
                <a:gd name="connsiteX2" fmla="*/ 563488 w 563488"/>
                <a:gd name="connsiteY2" fmla="*/ 590352 h 590352"/>
                <a:gd name="connsiteX3" fmla="*/ 0 w 563488"/>
                <a:gd name="connsiteY3" fmla="*/ 576064 h 590352"/>
                <a:gd name="connsiteX4" fmla="*/ 0 w 563488"/>
                <a:gd name="connsiteY4" fmla="*/ 0 h 590352"/>
                <a:gd name="connsiteX0" fmla="*/ 0 w 834951"/>
                <a:gd name="connsiteY0" fmla="*/ 0 h 590352"/>
                <a:gd name="connsiteX1" fmla="*/ 834951 w 834951"/>
                <a:gd name="connsiteY1" fmla="*/ 33337 h 590352"/>
                <a:gd name="connsiteX2" fmla="*/ 563488 w 834951"/>
                <a:gd name="connsiteY2" fmla="*/ 590352 h 590352"/>
                <a:gd name="connsiteX3" fmla="*/ 0 w 834951"/>
                <a:gd name="connsiteY3" fmla="*/ 576064 h 590352"/>
                <a:gd name="connsiteX4" fmla="*/ 0 w 834951"/>
                <a:gd name="connsiteY4" fmla="*/ 0 h 590352"/>
                <a:gd name="connsiteX0" fmla="*/ 0 w 834951"/>
                <a:gd name="connsiteY0" fmla="*/ 0 h 590352"/>
                <a:gd name="connsiteX1" fmla="*/ 834951 w 834951"/>
                <a:gd name="connsiteY1" fmla="*/ 33337 h 590352"/>
                <a:gd name="connsiteX2" fmla="*/ 563488 w 834951"/>
                <a:gd name="connsiteY2" fmla="*/ 590352 h 590352"/>
                <a:gd name="connsiteX3" fmla="*/ 0 w 834951"/>
                <a:gd name="connsiteY3" fmla="*/ 576064 h 590352"/>
                <a:gd name="connsiteX4" fmla="*/ 0 w 834951"/>
                <a:gd name="connsiteY4" fmla="*/ 0 h 590352"/>
                <a:gd name="connsiteX0" fmla="*/ 0 w 834951"/>
                <a:gd name="connsiteY0" fmla="*/ 0 h 590352"/>
                <a:gd name="connsiteX1" fmla="*/ 834951 w 834951"/>
                <a:gd name="connsiteY1" fmla="*/ 33337 h 590352"/>
                <a:gd name="connsiteX2" fmla="*/ 563488 w 834951"/>
                <a:gd name="connsiteY2" fmla="*/ 590352 h 590352"/>
                <a:gd name="connsiteX3" fmla="*/ 0 w 834951"/>
                <a:gd name="connsiteY3" fmla="*/ 576064 h 590352"/>
                <a:gd name="connsiteX4" fmla="*/ 0 w 834951"/>
                <a:gd name="connsiteY4" fmla="*/ 0 h 590352"/>
                <a:gd name="connsiteX0" fmla="*/ 4762 w 834951"/>
                <a:gd name="connsiteY0" fmla="*/ 9526 h 557015"/>
                <a:gd name="connsiteX1" fmla="*/ 834951 w 834951"/>
                <a:gd name="connsiteY1" fmla="*/ 0 h 557015"/>
                <a:gd name="connsiteX2" fmla="*/ 563488 w 834951"/>
                <a:gd name="connsiteY2" fmla="*/ 557015 h 557015"/>
                <a:gd name="connsiteX3" fmla="*/ 0 w 834951"/>
                <a:gd name="connsiteY3" fmla="*/ 542727 h 557015"/>
                <a:gd name="connsiteX4" fmla="*/ 4762 w 834951"/>
                <a:gd name="connsiteY4" fmla="*/ 9526 h 557015"/>
                <a:gd name="connsiteX0" fmla="*/ 4762 w 834951"/>
                <a:gd name="connsiteY0" fmla="*/ 28576 h 557015"/>
                <a:gd name="connsiteX1" fmla="*/ 834951 w 834951"/>
                <a:gd name="connsiteY1" fmla="*/ 0 h 557015"/>
                <a:gd name="connsiteX2" fmla="*/ 563488 w 834951"/>
                <a:gd name="connsiteY2" fmla="*/ 557015 h 557015"/>
                <a:gd name="connsiteX3" fmla="*/ 0 w 834951"/>
                <a:gd name="connsiteY3" fmla="*/ 542727 h 557015"/>
                <a:gd name="connsiteX4" fmla="*/ 4762 w 834951"/>
                <a:gd name="connsiteY4" fmla="*/ 28576 h 557015"/>
                <a:gd name="connsiteX0" fmla="*/ 458 w 835409"/>
                <a:gd name="connsiteY0" fmla="*/ 9526 h 557015"/>
                <a:gd name="connsiteX1" fmla="*/ 835409 w 835409"/>
                <a:gd name="connsiteY1" fmla="*/ 0 h 557015"/>
                <a:gd name="connsiteX2" fmla="*/ 563946 w 835409"/>
                <a:gd name="connsiteY2" fmla="*/ 557015 h 557015"/>
                <a:gd name="connsiteX3" fmla="*/ 458 w 835409"/>
                <a:gd name="connsiteY3" fmla="*/ 542727 h 557015"/>
                <a:gd name="connsiteX4" fmla="*/ 458 w 835409"/>
                <a:gd name="connsiteY4" fmla="*/ 9526 h 557015"/>
                <a:gd name="connsiteX0" fmla="*/ 458 w 835409"/>
                <a:gd name="connsiteY0" fmla="*/ 9526 h 557015"/>
                <a:gd name="connsiteX1" fmla="*/ 835409 w 835409"/>
                <a:gd name="connsiteY1" fmla="*/ 0 h 557015"/>
                <a:gd name="connsiteX2" fmla="*/ 563946 w 835409"/>
                <a:gd name="connsiteY2" fmla="*/ 557015 h 557015"/>
                <a:gd name="connsiteX3" fmla="*/ 458 w 835409"/>
                <a:gd name="connsiteY3" fmla="*/ 542727 h 557015"/>
                <a:gd name="connsiteX4" fmla="*/ 458 w 835409"/>
                <a:gd name="connsiteY4" fmla="*/ 9526 h 557015"/>
                <a:gd name="connsiteX0" fmla="*/ 458 w 835409"/>
                <a:gd name="connsiteY0" fmla="*/ 9526 h 557015"/>
                <a:gd name="connsiteX1" fmla="*/ 835409 w 835409"/>
                <a:gd name="connsiteY1" fmla="*/ 0 h 557015"/>
                <a:gd name="connsiteX2" fmla="*/ 563946 w 835409"/>
                <a:gd name="connsiteY2" fmla="*/ 557015 h 557015"/>
                <a:gd name="connsiteX3" fmla="*/ 458 w 835409"/>
                <a:gd name="connsiteY3" fmla="*/ 542727 h 557015"/>
                <a:gd name="connsiteX4" fmla="*/ 458 w 835409"/>
                <a:gd name="connsiteY4" fmla="*/ 9526 h 557015"/>
                <a:gd name="connsiteX0" fmla="*/ 458 w 835409"/>
                <a:gd name="connsiteY0" fmla="*/ 9526 h 557015"/>
                <a:gd name="connsiteX1" fmla="*/ 835409 w 835409"/>
                <a:gd name="connsiteY1" fmla="*/ 0 h 557015"/>
                <a:gd name="connsiteX2" fmla="*/ 563946 w 835409"/>
                <a:gd name="connsiteY2" fmla="*/ 557015 h 557015"/>
                <a:gd name="connsiteX3" fmla="*/ 458 w 835409"/>
                <a:gd name="connsiteY3" fmla="*/ 542727 h 557015"/>
                <a:gd name="connsiteX4" fmla="*/ 458 w 835409"/>
                <a:gd name="connsiteY4" fmla="*/ 9526 h 557015"/>
                <a:gd name="connsiteX0" fmla="*/ 458 w 835409"/>
                <a:gd name="connsiteY0" fmla="*/ 9526 h 557015"/>
                <a:gd name="connsiteX1" fmla="*/ 835409 w 835409"/>
                <a:gd name="connsiteY1" fmla="*/ 0 h 557015"/>
                <a:gd name="connsiteX2" fmla="*/ 563946 w 835409"/>
                <a:gd name="connsiteY2" fmla="*/ 557015 h 557015"/>
                <a:gd name="connsiteX3" fmla="*/ 458 w 835409"/>
                <a:gd name="connsiteY3" fmla="*/ 542727 h 557015"/>
                <a:gd name="connsiteX4" fmla="*/ 458 w 835409"/>
                <a:gd name="connsiteY4" fmla="*/ 9526 h 557015"/>
                <a:gd name="connsiteX0" fmla="*/ 458 w 835409"/>
                <a:gd name="connsiteY0" fmla="*/ 9526 h 557015"/>
                <a:gd name="connsiteX1" fmla="*/ 835409 w 835409"/>
                <a:gd name="connsiteY1" fmla="*/ 0 h 557015"/>
                <a:gd name="connsiteX2" fmla="*/ 563946 w 835409"/>
                <a:gd name="connsiteY2" fmla="*/ 557015 h 557015"/>
                <a:gd name="connsiteX3" fmla="*/ 458 w 835409"/>
                <a:gd name="connsiteY3" fmla="*/ 542727 h 557015"/>
                <a:gd name="connsiteX4" fmla="*/ 458 w 835409"/>
                <a:gd name="connsiteY4" fmla="*/ 9526 h 557015"/>
                <a:gd name="connsiteX0" fmla="*/ 458 w 835409"/>
                <a:gd name="connsiteY0" fmla="*/ 9526 h 557015"/>
                <a:gd name="connsiteX1" fmla="*/ 835409 w 835409"/>
                <a:gd name="connsiteY1" fmla="*/ 0 h 557015"/>
                <a:gd name="connsiteX2" fmla="*/ 563946 w 835409"/>
                <a:gd name="connsiteY2" fmla="*/ 557015 h 557015"/>
                <a:gd name="connsiteX3" fmla="*/ 458 w 835409"/>
                <a:gd name="connsiteY3" fmla="*/ 542727 h 557015"/>
                <a:gd name="connsiteX4" fmla="*/ 458 w 835409"/>
                <a:gd name="connsiteY4" fmla="*/ 9526 h 557015"/>
                <a:gd name="connsiteX0" fmla="*/ 458 w 835409"/>
                <a:gd name="connsiteY0" fmla="*/ 9526 h 547490"/>
                <a:gd name="connsiteX1" fmla="*/ 835409 w 835409"/>
                <a:gd name="connsiteY1" fmla="*/ 0 h 547490"/>
                <a:gd name="connsiteX2" fmla="*/ 535371 w 835409"/>
                <a:gd name="connsiteY2" fmla="*/ 547490 h 547490"/>
                <a:gd name="connsiteX3" fmla="*/ 458 w 835409"/>
                <a:gd name="connsiteY3" fmla="*/ 542727 h 547490"/>
                <a:gd name="connsiteX4" fmla="*/ 458 w 835409"/>
                <a:gd name="connsiteY4" fmla="*/ 9526 h 547490"/>
                <a:gd name="connsiteX0" fmla="*/ 458 w 835409"/>
                <a:gd name="connsiteY0" fmla="*/ 10014 h 547978"/>
                <a:gd name="connsiteX1" fmla="*/ 835409 w 835409"/>
                <a:gd name="connsiteY1" fmla="*/ 488 h 547978"/>
                <a:gd name="connsiteX2" fmla="*/ 535371 w 835409"/>
                <a:gd name="connsiteY2" fmla="*/ 547978 h 547978"/>
                <a:gd name="connsiteX3" fmla="*/ 458 w 835409"/>
                <a:gd name="connsiteY3" fmla="*/ 543215 h 547978"/>
                <a:gd name="connsiteX4" fmla="*/ 458 w 835409"/>
                <a:gd name="connsiteY4" fmla="*/ 10014 h 547978"/>
                <a:gd name="connsiteX0" fmla="*/ 458 w 835558"/>
                <a:gd name="connsiteY0" fmla="*/ 9526 h 547490"/>
                <a:gd name="connsiteX1" fmla="*/ 835409 w 835558"/>
                <a:gd name="connsiteY1" fmla="*/ 0 h 547490"/>
                <a:gd name="connsiteX2" fmla="*/ 535371 w 835558"/>
                <a:gd name="connsiteY2" fmla="*/ 547490 h 547490"/>
                <a:gd name="connsiteX3" fmla="*/ 458 w 835558"/>
                <a:gd name="connsiteY3" fmla="*/ 542727 h 547490"/>
                <a:gd name="connsiteX4" fmla="*/ 458 w 835558"/>
                <a:gd name="connsiteY4" fmla="*/ 9526 h 547490"/>
                <a:gd name="connsiteX0" fmla="*/ 458 w 838755"/>
                <a:gd name="connsiteY0" fmla="*/ 9526 h 554160"/>
                <a:gd name="connsiteX1" fmla="*/ 835409 w 838755"/>
                <a:gd name="connsiteY1" fmla="*/ 0 h 554160"/>
                <a:gd name="connsiteX2" fmla="*/ 802249 w 838755"/>
                <a:gd name="connsiteY2" fmla="*/ 554160 h 554160"/>
                <a:gd name="connsiteX3" fmla="*/ 458 w 838755"/>
                <a:gd name="connsiteY3" fmla="*/ 542727 h 554160"/>
                <a:gd name="connsiteX4" fmla="*/ 458 w 838755"/>
                <a:gd name="connsiteY4" fmla="*/ 9526 h 554160"/>
                <a:gd name="connsiteX0" fmla="*/ 62 w 864067"/>
                <a:gd name="connsiteY0" fmla="*/ 0 h 572291"/>
                <a:gd name="connsiteX1" fmla="*/ 860721 w 864067"/>
                <a:gd name="connsiteY1" fmla="*/ 18131 h 572291"/>
                <a:gd name="connsiteX2" fmla="*/ 827561 w 864067"/>
                <a:gd name="connsiteY2" fmla="*/ 572291 h 572291"/>
                <a:gd name="connsiteX3" fmla="*/ 25770 w 864067"/>
                <a:gd name="connsiteY3" fmla="*/ 560858 h 572291"/>
                <a:gd name="connsiteX4" fmla="*/ 62 w 864067"/>
                <a:gd name="connsiteY4" fmla="*/ 0 h 572291"/>
                <a:gd name="connsiteX0" fmla="*/ 7 w 864012"/>
                <a:gd name="connsiteY0" fmla="*/ 0 h 572291"/>
                <a:gd name="connsiteX1" fmla="*/ 860666 w 864012"/>
                <a:gd name="connsiteY1" fmla="*/ 18131 h 572291"/>
                <a:gd name="connsiteX2" fmla="*/ 827506 w 864012"/>
                <a:gd name="connsiteY2" fmla="*/ 572291 h 572291"/>
                <a:gd name="connsiteX3" fmla="*/ 305135 w 864012"/>
                <a:gd name="connsiteY3" fmla="*/ 493542 h 572291"/>
                <a:gd name="connsiteX4" fmla="*/ 7 w 864012"/>
                <a:gd name="connsiteY4" fmla="*/ 0 h 572291"/>
                <a:gd name="connsiteX0" fmla="*/ 7 w 864012"/>
                <a:gd name="connsiteY0" fmla="*/ 0 h 572291"/>
                <a:gd name="connsiteX1" fmla="*/ 860666 w 864012"/>
                <a:gd name="connsiteY1" fmla="*/ 18131 h 572291"/>
                <a:gd name="connsiteX2" fmla="*/ 827506 w 864012"/>
                <a:gd name="connsiteY2" fmla="*/ 572291 h 572291"/>
                <a:gd name="connsiteX3" fmla="*/ 295706 w 864012"/>
                <a:gd name="connsiteY3" fmla="*/ 552816 h 572291"/>
                <a:gd name="connsiteX4" fmla="*/ 7 w 864012"/>
                <a:gd name="connsiteY4" fmla="*/ 0 h 572291"/>
                <a:gd name="connsiteX0" fmla="*/ 0 w 864005"/>
                <a:gd name="connsiteY0" fmla="*/ 0 h 572291"/>
                <a:gd name="connsiteX1" fmla="*/ 860659 w 864005"/>
                <a:gd name="connsiteY1" fmla="*/ 18131 h 572291"/>
                <a:gd name="connsiteX2" fmla="*/ 827499 w 864005"/>
                <a:gd name="connsiteY2" fmla="*/ 572291 h 572291"/>
                <a:gd name="connsiteX3" fmla="*/ 295699 w 864005"/>
                <a:gd name="connsiteY3" fmla="*/ 552816 h 572291"/>
                <a:gd name="connsiteX4" fmla="*/ 0 w 864005"/>
                <a:gd name="connsiteY4" fmla="*/ 0 h 572291"/>
                <a:gd name="connsiteX0" fmla="*/ 0 w 864005"/>
                <a:gd name="connsiteY0" fmla="*/ 0 h 572291"/>
                <a:gd name="connsiteX1" fmla="*/ 860659 w 864005"/>
                <a:gd name="connsiteY1" fmla="*/ 18131 h 572291"/>
                <a:gd name="connsiteX2" fmla="*/ 827499 w 864005"/>
                <a:gd name="connsiteY2" fmla="*/ 572291 h 572291"/>
                <a:gd name="connsiteX3" fmla="*/ 295699 w 864005"/>
                <a:gd name="connsiteY3" fmla="*/ 552816 h 572291"/>
                <a:gd name="connsiteX4" fmla="*/ 0 w 864005"/>
                <a:gd name="connsiteY4" fmla="*/ 0 h 572291"/>
                <a:gd name="connsiteX0" fmla="*/ 0 w 864005"/>
                <a:gd name="connsiteY0" fmla="*/ 0 h 572291"/>
                <a:gd name="connsiteX1" fmla="*/ 860659 w 864005"/>
                <a:gd name="connsiteY1" fmla="*/ 18131 h 572291"/>
                <a:gd name="connsiteX2" fmla="*/ 827499 w 864005"/>
                <a:gd name="connsiteY2" fmla="*/ 572291 h 572291"/>
                <a:gd name="connsiteX3" fmla="*/ 295699 w 864005"/>
                <a:gd name="connsiteY3" fmla="*/ 552816 h 572291"/>
                <a:gd name="connsiteX4" fmla="*/ 0 w 864005"/>
                <a:gd name="connsiteY4" fmla="*/ 0 h 572291"/>
                <a:gd name="connsiteX0" fmla="*/ 0 w 864005"/>
                <a:gd name="connsiteY0" fmla="*/ 0 h 572291"/>
                <a:gd name="connsiteX1" fmla="*/ 860659 w 864005"/>
                <a:gd name="connsiteY1" fmla="*/ 18131 h 572291"/>
                <a:gd name="connsiteX2" fmla="*/ 827499 w 864005"/>
                <a:gd name="connsiteY2" fmla="*/ 572291 h 572291"/>
                <a:gd name="connsiteX3" fmla="*/ 295699 w 864005"/>
                <a:gd name="connsiteY3" fmla="*/ 552816 h 572291"/>
                <a:gd name="connsiteX4" fmla="*/ 0 w 864005"/>
                <a:gd name="connsiteY4" fmla="*/ 0 h 5722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05" h="572291">
                  <a:moveTo>
                    <a:pt x="0" y="0"/>
                  </a:moveTo>
                  <a:lnTo>
                    <a:pt x="860659" y="18131"/>
                  </a:lnTo>
                  <a:cubicBezTo>
                    <a:pt x="868093" y="210621"/>
                    <a:pt x="865600" y="315181"/>
                    <a:pt x="827499" y="572291"/>
                  </a:cubicBezTo>
                  <a:lnTo>
                    <a:pt x="295699" y="552816"/>
                  </a:lnTo>
                  <a:cubicBezTo>
                    <a:pt x="297286" y="375082"/>
                    <a:pt x="206836" y="40978"/>
                    <a:pt x="0" y="0"/>
                  </a:cubicBezTo>
                  <a:close/>
                </a:path>
              </a:pathLst>
            </a:custGeom>
            <a:grpFill/>
            <a:ln w="28575">
              <a:solidFill>
                <a:srgbClr val="6D4B99">
                  <a:alpha val="50000"/>
                </a:srgbClr>
              </a:solidFill>
            </a:ln>
            <a:effectLst/>
          </p:spPr>
          <p:style>
            <a:lnRef idx="0">
              <a:schemeClr val="accent6"/>
            </a:lnRef>
            <a:fillRef idx="3">
              <a:schemeClr val="accent6"/>
            </a:fillRef>
            <a:effectRef idx="3">
              <a:schemeClr val="accent6"/>
            </a:effectRef>
            <a:fontRef idx="minor">
              <a:schemeClr val="lt1"/>
            </a:fontRef>
          </p:style>
          <p:txBody>
            <a:bodyPr rtlCol="0" anchor="ctr"/>
            <a:lstStyle/>
            <a:p>
              <a:pPr algn="ctr" defTabSz="914400"/>
              <a:endParaRPr lang="es-MX" dirty="0">
                <a:solidFill>
                  <a:prstClr val="white"/>
                </a:solidFill>
              </a:endParaRPr>
            </a:p>
          </p:txBody>
        </p:sp>
        <p:sp>
          <p:nvSpPr>
            <p:cNvPr id="76" name="75 Elipse"/>
            <p:cNvSpPr/>
            <p:nvPr userDrawn="1"/>
          </p:nvSpPr>
          <p:spPr>
            <a:xfrm rot="21446692">
              <a:off x="1642171" y="2733959"/>
              <a:ext cx="414720" cy="414720"/>
            </a:xfrm>
            <a:prstGeom prst="ellipse">
              <a:avLst/>
            </a:prstGeom>
            <a:grpFill/>
            <a:ln w="28575">
              <a:solidFill>
                <a:srgbClr val="6D4B99">
                  <a:alpha val="50000"/>
                </a:srgbClr>
              </a:solidFill>
            </a:ln>
          </p:spPr>
          <p:style>
            <a:lnRef idx="0">
              <a:schemeClr val="accent6"/>
            </a:lnRef>
            <a:fillRef idx="3">
              <a:schemeClr val="accent6"/>
            </a:fillRef>
            <a:effectRef idx="3">
              <a:schemeClr val="accent6"/>
            </a:effectRef>
            <a:fontRef idx="minor">
              <a:schemeClr val="lt1"/>
            </a:fontRef>
          </p:style>
          <p:txBody>
            <a:bodyPr rtlCol="0" anchor="ctr"/>
            <a:lstStyle/>
            <a:p>
              <a:pPr algn="ctr" defTabSz="914400"/>
              <a:endParaRPr lang="es-MX" dirty="0">
                <a:solidFill>
                  <a:prstClr val="white"/>
                </a:solidFill>
              </a:endParaRPr>
            </a:p>
          </p:txBody>
        </p:sp>
        <p:sp>
          <p:nvSpPr>
            <p:cNvPr id="72" name="26 Rectángulo"/>
            <p:cNvSpPr/>
            <p:nvPr userDrawn="1"/>
          </p:nvSpPr>
          <p:spPr>
            <a:xfrm rot="21446692">
              <a:off x="1917930" y="2747922"/>
              <a:ext cx="882706" cy="1343310"/>
            </a:xfrm>
            <a:custGeom>
              <a:avLst/>
              <a:gdLst>
                <a:gd name="connsiteX0" fmla="*/ 0 w 1069117"/>
                <a:gd name="connsiteY0" fmla="*/ 0 h 2255291"/>
                <a:gd name="connsiteX1" fmla="*/ 1069117 w 1069117"/>
                <a:gd name="connsiteY1" fmla="*/ 0 h 2255291"/>
                <a:gd name="connsiteX2" fmla="*/ 1069117 w 1069117"/>
                <a:gd name="connsiteY2" fmla="*/ 2255291 h 2255291"/>
                <a:gd name="connsiteX3" fmla="*/ 0 w 1069117"/>
                <a:gd name="connsiteY3" fmla="*/ 2255291 h 2255291"/>
                <a:gd name="connsiteX4" fmla="*/ 0 w 1069117"/>
                <a:gd name="connsiteY4" fmla="*/ 0 h 2255291"/>
                <a:gd name="connsiteX0" fmla="*/ 0 w 1069117"/>
                <a:gd name="connsiteY0" fmla="*/ 4763 h 2260054"/>
                <a:gd name="connsiteX1" fmla="*/ 907192 w 1069117"/>
                <a:gd name="connsiteY1" fmla="*/ 0 h 2260054"/>
                <a:gd name="connsiteX2" fmla="*/ 1069117 w 1069117"/>
                <a:gd name="connsiteY2" fmla="*/ 2260054 h 2260054"/>
                <a:gd name="connsiteX3" fmla="*/ 0 w 1069117"/>
                <a:gd name="connsiteY3" fmla="*/ 2260054 h 2260054"/>
                <a:gd name="connsiteX4" fmla="*/ 0 w 1069117"/>
                <a:gd name="connsiteY4" fmla="*/ 4763 h 2260054"/>
                <a:gd name="connsiteX0" fmla="*/ 0 w 1069117"/>
                <a:gd name="connsiteY0" fmla="*/ 14288 h 2269579"/>
                <a:gd name="connsiteX1" fmla="*/ 807179 w 1069117"/>
                <a:gd name="connsiteY1" fmla="*/ 0 h 2269579"/>
                <a:gd name="connsiteX2" fmla="*/ 1069117 w 1069117"/>
                <a:gd name="connsiteY2" fmla="*/ 2269579 h 2269579"/>
                <a:gd name="connsiteX3" fmla="*/ 0 w 1069117"/>
                <a:gd name="connsiteY3" fmla="*/ 2269579 h 2269579"/>
                <a:gd name="connsiteX4" fmla="*/ 0 w 1069117"/>
                <a:gd name="connsiteY4" fmla="*/ 14288 h 2269579"/>
                <a:gd name="connsiteX0" fmla="*/ 0 w 1069117"/>
                <a:gd name="connsiteY0" fmla="*/ 9525 h 2264816"/>
                <a:gd name="connsiteX1" fmla="*/ 916717 w 1069117"/>
                <a:gd name="connsiteY1" fmla="*/ 0 h 2264816"/>
                <a:gd name="connsiteX2" fmla="*/ 1069117 w 1069117"/>
                <a:gd name="connsiteY2" fmla="*/ 2264816 h 2264816"/>
                <a:gd name="connsiteX3" fmla="*/ 0 w 1069117"/>
                <a:gd name="connsiteY3" fmla="*/ 2264816 h 2264816"/>
                <a:gd name="connsiteX4" fmla="*/ 0 w 1069117"/>
                <a:gd name="connsiteY4" fmla="*/ 9525 h 2264816"/>
                <a:gd name="connsiteX0" fmla="*/ 0 w 1121505"/>
                <a:gd name="connsiteY0" fmla="*/ 4763 h 2264816"/>
                <a:gd name="connsiteX1" fmla="*/ 969105 w 1121505"/>
                <a:gd name="connsiteY1" fmla="*/ 0 h 2264816"/>
                <a:gd name="connsiteX2" fmla="*/ 1121505 w 1121505"/>
                <a:gd name="connsiteY2" fmla="*/ 2264816 h 2264816"/>
                <a:gd name="connsiteX3" fmla="*/ 52388 w 1121505"/>
                <a:gd name="connsiteY3" fmla="*/ 2264816 h 2264816"/>
                <a:gd name="connsiteX4" fmla="*/ 0 w 1121505"/>
                <a:gd name="connsiteY4" fmla="*/ 4763 h 2264816"/>
                <a:gd name="connsiteX0" fmla="*/ 0 w 1121505"/>
                <a:gd name="connsiteY0" fmla="*/ 4763 h 2264816"/>
                <a:gd name="connsiteX1" fmla="*/ 969105 w 1121505"/>
                <a:gd name="connsiteY1" fmla="*/ 0 h 2264816"/>
                <a:gd name="connsiteX2" fmla="*/ 1121505 w 1121505"/>
                <a:gd name="connsiteY2" fmla="*/ 2264816 h 2264816"/>
                <a:gd name="connsiteX3" fmla="*/ 52388 w 1121505"/>
                <a:gd name="connsiteY3" fmla="*/ 2264816 h 2264816"/>
                <a:gd name="connsiteX4" fmla="*/ 18877 w 1121505"/>
                <a:gd name="connsiteY4" fmla="*/ 508049 h 2264816"/>
                <a:gd name="connsiteX5" fmla="*/ 0 w 1121505"/>
                <a:gd name="connsiteY5" fmla="*/ 4763 h 2264816"/>
                <a:gd name="connsiteX0" fmla="*/ 71611 w 1193116"/>
                <a:gd name="connsiteY0" fmla="*/ 4763 h 2264816"/>
                <a:gd name="connsiteX1" fmla="*/ 1040716 w 1193116"/>
                <a:gd name="connsiteY1" fmla="*/ 0 h 2264816"/>
                <a:gd name="connsiteX2" fmla="*/ 1193116 w 1193116"/>
                <a:gd name="connsiteY2" fmla="*/ 2264816 h 2264816"/>
                <a:gd name="connsiteX3" fmla="*/ 123999 w 1193116"/>
                <a:gd name="connsiteY3" fmla="*/ 2264816 h 2264816"/>
                <a:gd name="connsiteX4" fmla="*/ 0 w 1193116"/>
                <a:gd name="connsiteY4" fmla="*/ 355649 h 2264816"/>
                <a:gd name="connsiteX5" fmla="*/ 71611 w 1193116"/>
                <a:gd name="connsiteY5" fmla="*/ 4763 h 2264816"/>
                <a:gd name="connsiteX0" fmla="*/ 71611 w 1193116"/>
                <a:gd name="connsiteY0" fmla="*/ 4763 h 2264816"/>
                <a:gd name="connsiteX1" fmla="*/ 1040716 w 1193116"/>
                <a:gd name="connsiteY1" fmla="*/ 0 h 2264816"/>
                <a:gd name="connsiteX2" fmla="*/ 1193116 w 1193116"/>
                <a:gd name="connsiteY2" fmla="*/ 2264816 h 2264816"/>
                <a:gd name="connsiteX3" fmla="*/ 123999 w 1193116"/>
                <a:gd name="connsiteY3" fmla="*/ 2264816 h 2264816"/>
                <a:gd name="connsiteX4" fmla="*/ 47626 w 1193116"/>
                <a:gd name="connsiteY4" fmla="*/ 1136699 h 2264816"/>
                <a:gd name="connsiteX5" fmla="*/ 0 w 1193116"/>
                <a:gd name="connsiteY5" fmla="*/ 355649 h 2264816"/>
                <a:gd name="connsiteX6" fmla="*/ 71611 w 1193116"/>
                <a:gd name="connsiteY6" fmla="*/ 4763 h 2264816"/>
                <a:gd name="connsiteX0" fmla="*/ 90660 w 1212165"/>
                <a:gd name="connsiteY0" fmla="*/ 4763 h 2264816"/>
                <a:gd name="connsiteX1" fmla="*/ 1059765 w 1212165"/>
                <a:gd name="connsiteY1" fmla="*/ 0 h 2264816"/>
                <a:gd name="connsiteX2" fmla="*/ 1212165 w 1212165"/>
                <a:gd name="connsiteY2" fmla="*/ 2264816 h 2264816"/>
                <a:gd name="connsiteX3" fmla="*/ 143048 w 1212165"/>
                <a:gd name="connsiteY3" fmla="*/ 2264816 h 2264816"/>
                <a:gd name="connsiteX4" fmla="*/ 0 w 1212165"/>
                <a:gd name="connsiteY4" fmla="*/ 836661 h 2264816"/>
                <a:gd name="connsiteX5" fmla="*/ 19049 w 1212165"/>
                <a:gd name="connsiteY5" fmla="*/ 355649 h 2264816"/>
                <a:gd name="connsiteX6" fmla="*/ 90660 w 1212165"/>
                <a:gd name="connsiteY6" fmla="*/ 4763 h 2264816"/>
                <a:gd name="connsiteX0" fmla="*/ 90660 w 1212165"/>
                <a:gd name="connsiteY0" fmla="*/ 4763 h 2264816"/>
                <a:gd name="connsiteX1" fmla="*/ 1059765 w 1212165"/>
                <a:gd name="connsiteY1" fmla="*/ 0 h 2264816"/>
                <a:gd name="connsiteX2" fmla="*/ 1212165 w 1212165"/>
                <a:gd name="connsiteY2" fmla="*/ 2264816 h 2264816"/>
                <a:gd name="connsiteX3" fmla="*/ 471660 w 1212165"/>
                <a:gd name="connsiteY3" fmla="*/ 1555204 h 2264816"/>
                <a:gd name="connsiteX4" fmla="*/ 0 w 1212165"/>
                <a:gd name="connsiteY4" fmla="*/ 836661 h 2264816"/>
                <a:gd name="connsiteX5" fmla="*/ 19049 w 1212165"/>
                <a:gd name="connsiteY5" fmla="*/ 355649 h 2264816"/>
                <a:gd name="connsiteX6" fmla="*/ 90660 w 1212165"/>
                <a:gd name="connsiteY6" fmla="*/ 4763 h 2264816"/>
                <a:gd name="connsiteX0" fmla="*/ 90660 w 1212165"/>
                <a:gd name="connsiteY0" fmla="*/ 4763 h 2036216"/>
                <a:gd name="connsiteX1" fmla="*/ 1059765 w 1212165"/>
                <a:gd name="connsiteY1" fmla="*/ 0 h 2036216"/>
                <a:gd name="connsiteX2" fmla="*/ 1212165 w 1212165"/>
                <a:gd name="connsiteY2" fmla="*/ 2036216 h 2036216"/>
                <a:gd name="connsiteX3" fmla="*/ 471660 w 1212165"/>
                <a:gd name="connsiteY3" fmla="*/ 1555204 h 2036216"/>
                <a:gd name="connsiteX4" fmla="*/ 0 w 1212165"/>
                <a:gd name="connsiteY4" fmla="*/ 836661 h 2036216"/>
                <a:gd name="connsiteX5" fmla="*/ 19049 w 1212165"/>
                <a:gd name="connsiteY5" fmla="*/ 355649 h 2036216"/>
                <a:gd name="connsiteX6" fmla="*/ 90660 w 1212165"/>
                <a:gd name="connsiteY6" fmla="*/ 4763 h 2036216"/>
                <a:gd name="connsiteX0" fmla="*/ 90660 w 1235978"/>
                <a:gd name="connsiteY0" fmla="*/ 4763 h 2260054"/>
                <a:gd name="connsiteX1" fmla="*/ 1059765 w 1235978"/>
                <a:gd name="connsiteY1" fmla="*/ 0 h 2260054"/>
                <a:gd name="connsiteX2" fmla="*/ 1235978 w 1235978"/>
                <a:gd name="connsiteY2" fmla="*/ 2260054 h 2260054"/>
                <a:gd name="connsiteX3" fmla="*/ 471660 w 1235978"/>
                <a:gd name="connsiteY3" fmla="*/ 1555204 h 2260054"/>
                <a:gd name="connsiteX4" fmla="*/ 0 w 1235978"/>
                <a:gd name="connsiteY4" fmla="*/ 836661 h 2260054"/>
                <a:gd name="connsiteX5" fmla="*/ 19049 w 1235978"/>
                <a:gd name="connsiteY5" fmla="*/ 355649 h 2260054"/>
                <a:gd name="connsiteX6" fmla="*/ 90660 w 1235978"/>
                <a:gd name="connsiteY6" fmla="*/ 4763 h 2260054"/>
                <a:gd name="connsiteX0" fmla="*/ 90660 w 1235978"/>
                <a:gd name="connsiteY0" fmla="*/ 4763 h 2260054"/>
                <a:gd name="connsiteX1" fmla="*/ 1059765 w 1235978"/>
                <a:gd name="connsiteY1" fmla="*/ 0 h 2260054"/>
                <a:gd name="connsiteX2" fmla="*/ 1235978 w 1235978"/>
                <a:gd name="connsiteY2" fmla="*/ 2260054 h 2260054"/>
                <a:gd name="connsiteX3" fmla="*/ 809797 w 1235978"/>
                <a:gd name="connsiteY3" fmla="*/ 2226716 h 2260054"/>
                <a:gd name="connsiteX4" fmla="*/ 0 w 1235978"/>
                <a:gd name="connsiteY4" fmla="*/ 836661 h 2260054"/>
                <a:gd name="connsiteX5" fmla="*/ 19049 w 1235978"/>
                <a:gd name="connsiteY5" fmla="*/ 355649 h 2260054"/>
                <a:gd name="connsiteX6" fmla="*/ 90660 w 1235978"/>
                <a:gd name="connsiteY6" fmla="*/ 4763 h 2260054"/>
                <a:gd name="connsiteX0" fmla="*/ 90660 w 1235978"/>
                <a:gd name="connsiteY0" fmla="*/ 4763 h 2260054"/>
                <a:gd name="connsiteX1" fmla="*/ 1059765 w 1235978"/>
                <a:gd name="connsiteY1" fmla="*/ 0 h 2260054"/>
                <a:gd name="connsiteX2" fmla="*/ 1235978 w 1235978"/>
                <a:gd name="connsiteY2" fmla="*/ 2260054 h 2260054"/>
                <a:gd name="connsiteX3" fmla="*/ 809797 w 1235978"/>
                <a:gd name="connsiteY3" fmla="*/ 2226716 h 2260054"/>
                <a:gd name="connsiteX4" fmla="*/ 419100 w 1235978"/>
                <a:gd name="connsiteY4" fmla="*/ 1555799 h 2260054"/>
                <a:gd name="connsiteX5" fmla="*/ 0 w 1235978"/>
                <a:gd name="connsiteY5" fmla="*/ 836661 h 2260054"/>
                <a:gd name="connsiteX6" fmla="*/ 19049 w 1235978"/>
                <a:gd name="connsiteY6" fmla="*/ 355649 h 2260054"/>
                <a:gd name="connsiteX7" fmla="*/ 90660 w 1235978"/>
                <a:gd name="connsiteY7" fmla="*/ 4763 h 2260054"/>
                <a:gd name="connsiteX0" fmla="*/ 90660 w 1235978"/>
                <a:gd name="connsiteY0" fmla="*/ 4763 h 2260054"/>
                <a:gd name="connsiteX1" fmla="*/ 1059765 w 1235978"/>
                <a:gd name="connsiteY1" fmla="*/ 0 h 2260054"/>
                <a:gd name="connsiteX2" fmla="*/ 1235978 w 1235978"/>
                <a:gd name="connsiteY2" fmla="*/ 2260054 h 2260054"/>
                <a:gd name="connsiteX3" fmla="*/ 809797 w 1235978"/>
                <a:gd name="connsiteY3" fmla="*/ 2226716 h 2260054"/>
                <a:gd name="connsiteX4" fmla="*/ 257175 w 1235978"/>
                <a:gd name="connsiteY4" fmla="*/ 1627237 h 2260054"/>
                <a:gd name="connsiteX5" fmla="*/ 0 w 1235978"/>
                <a:gd name="connsiteY5" fmla="*/ 836661 h 2260054"/>
                <a:gd name="connsiteX6" fmla="*/ 19049 w 1235978"/>
                <a:gd name="connsiteY6" fmla="*/ 355649 h 2260054"/>
                <a:gd name="connsiteX7" fmla="*/ 90660 w 1235978"/>
                <a:gd name="connsiteY7" fmla="*/ 4763 h 2260054"/>
                <a:gd name="connsiteX0" fmla="*/ 90660 w 1235978"/>
                <a:gd name="connsiteY0" fmla="*/ 4763 h 2260054"/>
                <a:gd name="connsiteX1" fmla="*/ 1059765 w 1235978"/>
                <a:gd name="connsiteY1" fmla="*/ 0 h 2260054"/>
                <a:gd name="connsiteX2" fmla="*/ 1235978 w 1235978"/>
                <a:gd name="connsiteY2" fmla="*/ 2260054 h 2260054"/>
                <a:gd name="connsiteX3" fmla="*/ 809797 w 1235978"/>
                <a:gd name="connsiteY3" fmla="*/ 2226716 h 2260054"/>
                <a:gd name="connsiteX4" fmla="*/ 257175 w 1235978"/>
                <a:gd name="connsiteY4" fmla="*/ 1627237 h 2260054"/>
                <a:gd name="connsiteX5" fmla="*/ 0 w 1235978"/>
                <a:gd name="connsiteY5" fmla="*/ 836661 h 2260054"/>
                <a:gd name="connsiteX6" fmla="*/ 19049 w 1235978"/>
                <a:gd name="connsiteY6" fmla="*/ 355649 h 2260054"/>
                <a:gd name="connsiteX7" fmla="*/ 90660 w 1235978"/>
                <a:gd name="connsiteY7" fmla="*/ 4763 h 2260054"/>
                <a:gd name="connsiteX0" fmla="*/ 90660 w 1235978"/>
                <a:gd name="connsiteY0" fmla="*/ 4763 h 2260054"/>
                <a:gd name="connsiteX1" fmla="*/ 1059765 w 1235978"/>
                <a:gd name="connsiteY1" fmla="*/ 0 h 2260054"/>
                <a:gd name="connsiteX2" fmla="*/ 1235978 w 1235978"/>
                <a:gd name="connsiteY2" fmla="*/ 2260054 h 2260054"/>
                <a:gd name="connsiteX3" fmla="*/ 809797 w 1235978"/>
                <a:gd name="connsiteY3" fmla="*/ 2226716 h 2260054"/>
                <a:gd name="connsiteX4" fmla="*/ 257175 w 1235978"/>
                <a:gd name="connsiteY4" fmla="*/ 1627237 h 2260054"/>
                <a:gd name="connsiteX5" fmla="*/ 0 w 1235978"/>
                <a:gd name="connsiteY5" fmla="*/ 836661 h 2260054"/>
                <a:gd name="connsiteX6" fmla="*/ 19049 w 1235978"/>
                <a:gd name="connsiteY6" fmla="*/ 355649 h 2260054"/>
                <a:gd name="connsiteX7" fmla="*/ 90660 w 1235978"/>
                <a:gd name="connsiteY7" fmla="*/ 4763 h 2260054"/>
                <a:gd name="connsiteX0" fmla="*/ 90660 w 1235978"/>
                <a:gd name="connsiteY0" fmla="*/ 4763 h 2260054"/>
                <a:gd name="connsiteX1" fmla="*/ 1059765 w 1235978"/>
                <a:gd name="connsiteY1" fmla="*/ 0 h 2260054"/>
                <a:gd name="connsiteX2" fmla="*/ 1235978 w 1235978"/>
                <a:gd name="connsiteY2" fmla="*/ 2260054 h 2260054"/>
                <a:gd name="connsiteX3" fmla="*/ 809797 w 1235978"/>
                <a:gd name="connsiteY3" fmla="*/ 2226716 h 2260054"/>
                <a:gd name="connsiteX4" fmla="*/ 257175 w 1235978"/>
                <a:gd name="connsiteY4" fmla="*/ 1627237 h 2260054"/>
                <a:gd name="connsiteX5" fmla="*/ 0 w 1235978"/>
                <a:gd name="connsiteY5" fmla="*/ 836661 h 2260054"/>
                <a:gd name="connsiteX6" fmla="*/ 19049 w 1235978"/>
                <a:gd name="connsiteY6" fmla="*/ 355649 h 2260054"/>
                <a:gd name="connsiteX7" fmla="*/ 90660 w 1235978"/>
                <a:gd name="connsiteY7" fmla="*/ 4763 h 2260054"/>
                <a:gd name="connsiteX0" fmla="*/ 104020 w 1249338"/>
                <a:gd name="connsiteY0" fmla="*/ 4763 h 2260054"/>
                <a:gd name="connsiteX1" fmla="*/ 1073125 w 1249338"/>
                <a:gd name="connsiteY1" fmla="*/ 0 h 2260054"/>
                <a:gd name="connsiteX2" fmla="*/ 1249338 w 1249338"/>
                <a:gd name="connsiteY2" fmla="*/ 2260054 h 2260054"/>
                <a:gd name="connsiteX3" fmla="*/ 823157 w 1249338"/>
                <a:gd name="connsiteY3" fmla="*/ 2226716 h 2260054"/>
                <a:gd name="connsiteX4" fmla="*/ 270535 w 1249338"/>
                <a:gd name="connsiteY4" fmla="*/ 1627237 h 2260054"/>
                <a:gd name="connsiteX5" fmla="*/ 13360 w 1249338"/>
                <a:gd name="connsiteY5" fmla="*/ 836661 h 2260054"/>
                <a:gd name="connsiteX6" fmla="*/ 32409 w 1249338"/>
                <a:gd name="connsiteY6" fmla="*/ 355649 h 2260054"/>
                <a:gd name="connsiteX7" fmla="*/ 104020 w 1249338"/>
                <a:gd name="connsiteY7" fmla="*/ 4763 h 2260054"/>
                <a:gd name="connsiteX0" fmla="*/ 104020 w 1249338"/>
                <a:gd name="connsiteY0" fmla="*/ 4763 h 2260054"/>
                <a:gd name="connsiteX1" fmla="*/ 1073125 w 1249338"/>
                <a:gd name="connsiteY1" fmla="*/ 0 h 2260054"/>
                <a:gd name="connsiteX2" fmla="*/ 1151597 w 1249338"/>
                <a:gd name="connsiteY2" fmla="*/ 931912 h 2260054"/>
                <a:gd name="connsiteX3" fmla="*/ 1249338 w 1249338"/>
                <a:gd name="connsiteY3" fmla="*/ 2260054 h 2260054"/>
                <a:gd name="connsiteX4" fmla="*/ 823157 w 1249338"/>
                <a:gd name="connsiteY4" fmla="*/ 2226716 h 2260054"/>
                <a:gd name="connsiteX5" fmla="*/ 270535 w 1249338"/>
                <a:gd name="connsiteY5" fmla="*/ 1627237 h 2260054"/>
                <a:gd name="connsiteX6" fmla="*/ 13360 w 1249338"/>
                <a:gd name="connsiteY6" fmla="*/ 836661 h 2260054"/>
                <a:gd name="connsiteX7" fmla="*/ 32409 w 1249338"/>
                <a:gd name="connsiteY7" fmla="*/ 355649 h 2260054"/>
                <a:gd name="connsiteX8" fmla="*/ 104020 w 1249338"/>
                <a:gd name="connsiteY8" fmla="*/ 4763 h 2260054"/>
                <a:gd name="connsiteX0" fmla="*/ 104020 w 1249338"/>
                <a:gd name="connsiteY0" fmla="*/ 4763 h 2260054"/>
                <a:gd name="connsiteX1" fmla="*/ 1073125 w 1249338"/>
                <a:gd name="connsiteY1" fmla="*/ 0 h 2260054"/>
                <a:gd name="connsiteX2" fmla="*/ 599147 w 1249338"/>
                <a:gd name="connsiteY2" fmla="*/ 946200 h 2260054"/>
                <a:gd name="connsiteX3" fmla="*/ 1249338 w 1249338"/>
                <a:gd name="connsiteY3" fmla="*/ 2260054 h 2260054"/>
                <a:gd name="connsiteX4" fmla="*/ 823157 w 1249338"/>
                <a:gd name="connsiteY4" fmla="*/ 2226716 h 2260054"/>
                <a:gd name="connsiteX5" fmla="*/ 270535 w 1249338"/>
                <a:gd name="connsiteY5" fmla="*/ 1627237 h 2260054"/>
                <a:gd name="connsiteX6" fmla="*/ 13360 w 1249338"/>
                <a:gd name="connsiteY6" fmla="*/ 836661 h 2260054"/>
                <a:gd name="connsiteX7" fmla="*/ 32409 w 1249338"/>
                <a:gd name="connsiteY7" fmla="*/ 355649 h 2260054"/>
                <a:gd name="connsiteX8" fmla="*/ 104020 w 1249338"/>
                <a:gd name="connsiteY8" fmla="*/ 4763 h 2260054"/>
                <a:gd name="connsiteX0" fmla="*/ 104020 w 1249338"/>
                <a:gd name="connsiteY0" fmla="*/ 4763 h 2260054"/>
                <a:gd name="connsiteX1" fmla="*/ 787375 w 1249338"/>
                <a:gd name="connsiteY1" fmla="*/ 0 h 2260054"/>
                <a:gd name="connsiteX2" fmla="*/ 599147 w 1249338"/>
                <a:gd name="connsiteY2" fmla="*/ 946200 h 2260054"/>
                <a:gd name="connsiteX3" fmla="*/ 1249338 w 1249338"/>
                <a:gd name="connsiteY3" fmla="*/ 2260054 h 2260054"/>
                <a:gd name="connsiteX4" fmla="*/ 823157 w 1249338"/>
                <a:gd name="connsiteY4" fmla="*/ 2226716 h 2260054"/>
                <a:gd name="connsiteX5" fmla="*/ 270535 w 1249338"/>
                <a:gd name="connsiteY5" fmla="*/ 1627237 h 2260054"/>
                <a:gd name="connsiteX6" fmla="*/ 13360 w 1249338"/>
                <a:gd name="connsiteY6" fmla="*/ 836661 h 2260054"/>
                <a:gd name="connsiteX7" fmla="*/ 32409 w 1249338"/>
                <a:gd name="connsiteY7" fmla="*/ 355649 h 2260054"/>
                <a:gd name="connsiteX8" fmla="*/ 104020 w 1249338"/>
                <a:gd name="connsiteY8" fmla="*/ 4763 h 2260054"/>
                <a:gd name="connsiteX0" fmla="*/ 104020 w 1249338"/>
                <a:gd name="connsiteY0" fmla="*/ 4763 h 2260054"/>
                <a:gd name="connsiteX1" fmla="*/ 1087412 w 1249338"/>
                <a:gd name="connsiteY1" fmla="*/ 0 h 2260054"/>
                <a:gd name="connsiteX2" fmla="*/ 599147 w 1249338"/>
                <a:gd name="connsiteY2" fmla="*/ 946200 h 2260054"/>
                <a:gd name="connsiteX3" fmla="*/ 1249338 w 1249338"/>
                <a:gd name="connsiteY3" fmla="*/ 2260054 h 2260054"/>
                <a:gd name="connsiteX4" fmla="*/ 823157 w 1249338"/>
                <a:gd name="connsiteY4" fmla="*/ 2226716 h 2260054"/>
                <a:gd name="connsiteX5" fmla="*/ 270535 w 1249338"/>
                <a:gd name="connsiteY5" fmla="*/ 1627237 h 2260054"/>
                <a:gd name="connsiteX6" fmla="*/ 13360 w 1249338"/>
                <a:gd name="connsiteY6" fmla="*/ 836661 h 2260054"/>
                <a:gd name="connsiteX7" fmla="*/ 32409 w 1249338"/>
                <a:gd name="connsiteY7" fmla="*/ 355649 h 2260054"/>
                <a:gd name="connsiteX8" fmla="*/ 104020 w 1249338"/>
                <a:gd name="connsiteY8"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599147 w 1249338"/>
                <a:gd name="connsiteY3" fmla="*/ 946200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23289 w 1268607"/>
                <a:gd name="connsiteY0" fmla="*/ 4763 h 2260054"/>
                <a:gd name="connsiteX1" fmla="*/ 1106681 w 1268607"/>
                <a:gd name="connsiteY1" fmla="*/ 0 h 2260054"/>
                <a:gd name="connsiteX2" fmla="*/ 904166 w 1268607"/>
                <a:gd name="connsiteY2" fmla="*/ 398512 h 2260054"/>
                <a:gd name="connsiteX3" fmla="*/ 813679 w 1268607"/>
                <a:gd name="connsiteY3" fmla="*/ 1179562 h 2260054"/>
                <a:gd name="connsiteX4" fmla="*/ 1268607 w 1268607"/>
                <a:gd name="connsiteY4" fmla="*/ 2260054 h 2260054"/>
                <a:gd name="connsiteX5" fmla="*/ 842426 w 1268607"/>
                <a:gd name="connsiteY5" fmla="*/ 2226716 h 2260054"/>
                <a:gd name="connsiteX6" fmla="*/ 289804 w 1268607"/>
                <a:gd name="connsiteY6" fmla="*/ 1627237 h 2260054"/>
                <a:gd name="connsiteX7" fmla="*/ 32629 w 1268607"/>
                <a:gd name="connsiteY7" fmla="*/ 836661 h 2260054"/>
                <a:gd name="connsiteX8" fmla="*/ 123289 w 1268607"/>
                <a:gd name="connsiteY8" fmla="*/ 4763 h 2260054"/>
                <a:gd name="connsiteX0" fmla="*/ 100069 w 1245387"/>
                <a:gd name="connsiteY0" fmla="*/ 4763 h 2260054"/>
                <a:gd name="connsiteX1" fmla="*/ 1083461 w 1245387"/>
                <a:gd name="connsiteY1" fmla="*/ 0 h 2260054"/>
                <a:gd name="connsiteX2" fmla="*/ 880946 w 1245387"/>
                <a:gd name="connsiteY2" fmla="*/ 398512 h 2260054"/>
                <a:gd name="connsiteX3" fmla="*/ 790459 w 1245387"/>
                <a:gd name="connsiteY3" fmla="*/ 1179562 h 2260054"/>
                <a:gd name="connsiteX4" fmla="*/ 1245387 w 1245387"/>
                <a:gd name="connsiteY4" fmla="*/ 2260054 h 2260054"/>
                <a:gd name="connsiteX5" fmla="*/ 819206 w 1245387"/>
                <a:gd name="connsiteY5" fmla="*/ 2226716 h 2260054"/>
                <a:gd name="connsiteX6" fmla="*/ 266584 w 1245387"/>
                <a:gd name="connsiteY6" fmla="*/ 1627237 h 2260054"/>
                <a:gd name="connsiteX7" fmla="*/ 9409 w 1245387"/>
                <a:gd name="connsiteY7" fmla="*/ 836661 h 2260054"/>
                <a:gd name="connsiteX8" fmla="*/ 100069 w 1245387"/>
                <a:gd name="connsiteY8" fmla="*/ 4763 h 2260054"/>
                <a:gd name="connsiteX0" fmla="*/ 48275 w 1193593"/>
                <a:gd name="connsiteY0" fmla="*/ 4763 h 2260054"/>
                <a:gd name="connsiteX1" fmla="*/ 1031667 w 1193593"/>
                <a:gd name="connsiteY1" fmla="*/ 0 h 2260054"/>
                <a:gd name="connsiteX2" fmla="*/ 829152 w 1193593"/>
                <a:gd name="connsiteY2" fmla="*/ 398512 h 2260054"/>
                <a:gd name="connsiteX3" fmla="*/ 738665 w 1193593"/>
                <a:gd name="connsiteY3" fmla="*/ 1179562 h 2260054"/>
                <a:gd name="connsiteX4" fmla="*/ 1193593 w 1193593"/>
                <a:gd name="connsiteY4" fmla="*/ 2260054 h 2260054"/>
                <a:gd name="connsiteX5" fmla="*/ 767412 w 1193593"/>
                <a:gd name="connsiteY5" fmla="*/ 2226716 h 2260054"/>
                <a:gd name="connsiteX6" fmla="*/ 214790 w 1193593"/>
                <a:gd name="connsiteY6" fmla="*/ 1627237 h 2260054"/>
                <a:gd name="connsiteX7" fmla="*/ 48275 w 1193593"/>
                <a:gd name="connsiteY7" fmla="*/ 4763 h 2260054"/>
                <a:gd name="connsiteX0" fmla="*/ 125134 w 1270452"/>
                <a:gd name="connsiteY0" fmla="*/ 4763 h 2260054"/>
                <a:gd name="connsiteX1" fmla="*/ 1108526 w 1270452"/>
                <a:gd name="connsiteY1" fmla="*/ 0 h 2260054"/>
                <a:gd name="connsiteX2" fmla="*/ 906011 w 1270452"/>
                <a:gd name="connsiteY2" fmla="*/ 398512 h 2260054"/>
                <a:gd name="connsiteX3" fmla="*/ 815524 w 1270452"/>
                <a:gd name="connsiteY3" fmla="*/ 1179562 h 2260054"/>
                <a:gd name="connsiteX4" fmla="*/ 1270452 w 1270452"/>
                <a:gd name="connsiteY4" fmla="*/ 2260054 h 2260054"/>
                <a:gd name="connsiteX5" fmla="*/ 844271 w 1270452"/>
                <a:gd name="connsiteY5" fmla="*/ 2226716 h 2260054"/>
                <a:gd name="connsiteX6" fmla="*/ 72574 w 1270452"/>
                <a:gd name="connsiteY6" fmla="*/ 1127175 h 2260054"/>
                <a:gd name="connsiteX7" fmla="*/ 125134 w 1270452"/>
                <a:gd name="connsiteY7" fmla="*/ 4763 h 2260054"/>
                <a:gd name="connsiteX0" fmla="*/ 125134 w 1270452"/>
                <a:gd name="connsiteY0" fmla="*/ 4763 h 2260054"/>
                <a:gd name="connsiteX1" fmla="*/ 1108526 w 1270452"/>
                <a:gd name="connsiteY1" fmla="*/ 0 h 2260054"/>
                <a:gd name="connsiteX2" fmla="*/ 906011 w 1270452"/>
                <a:gd name="connsiteY2" fmla="*/ 398512 h 2260054"/>
                <a:gd name="connsiteX3" fmla="*/ 815524 w 1270452"/>
                <a:gd name="connsiteY3" fmla="*/ 1179562 h 2260054"/>
                <a:gd name="connsiteX4" fmla="*/ 1270452 w 1270452"/>
                <a:gd name="connsiteY4" fmla="*/ 2260054 h 2260054"/>
                <a:gd name="connsiteX5" fmla="*/ 844271 w 1270452"/>
                <a:gd name="connsiteY5" fmla="*/ 2226716 h 2260054"/>
                <a:gd name="connsiteX6" fmla="*/ 72574 w 1270452"/>
                <a:gd name="connsiteY6" fmla="*/ 1127175 h 2260054"/>
                <a:gd name="connsiteX7" fmla="*/ 125134 w 1270452"/>
                <a:gd name="connsiteY7" fmla="*/ 4763 h 2260054"/>
                <a:gd name="connsiteX0" fmla="*/ 125134 w 1270452"/>
                <a:gd name="connsiteY0" fmla="*/ 4763 h 2260054"/>
                <a:gd name="connsiteX1" fmla="*/ 1108526 w 1270452"/>
                <a:gd name="connsiteY1" fmla="*/ 0 h 2260054"/>
                <a:gd name="connsiteX2" fmla="*/ 906011 w 1270452"/>
                <a:gd name="connsiteY2" fmla="*/ 398512 h 2260054"/>
                <a:gd name="connsiteX3" fmla="*/ 815524 w 1270452"/>
                <a:gd name="connsiteY3" fmla="*/ 1179562 h 2260054"/>
                <a:gd name="connsiteX4" fmla="*/ 1270452 w 1270452"/>
                <a:gd name="connsiteY4" fmla="*/ 2260054 h 2260054"/>
                <a:gd name="connsiteX5" fmla="*/ 844271 w 1270452"/>
                <a:gd name="connsiteY5" fmla="*/ 2226716 h 2260054"/>
                <a:gd name="connsiteX6" fmla="*/ 72574 w 1270452"/>
                <a:gd name="connsiteY6" fmla="*/ 1127175 h 2260054"/>
                <a:gd name="connsiteX7" fmla="*/ 125134 w 1270452"/>
                <a:gd name="connsiteY7" fmla="*/ 4763 h 2260054"/>
                <a:gd name="connsiteX0" fmla="*/ 109113 w 1254431"/>
                <a:gd name="connsiteY0" fmla="*/ 4763 h 2260054"/>
                <a:gd name="connsiteX1" fmla="*/ 1092505 w 1254431"/>
                <a:gd name="connsiteY1" fmla="*/ 0 h 2260054"/>
                <a:gd name="connsiteX2" fmla="*/ 889990 w 1254431"/>
                <a:gd name="connsiteY2" fmla="*/ 398512 h 2260054"/>
                <a:gd name="connsiteX3" fmla="*/ 799503 w 1254431"/>
                <a:gd name="connsiteY3" fmla="*/ 1179562 h 2260054"/>
                <a:gd name="connsiteX4" fmla="*/ 1254431 w 1254431"/>
                <a:gd name="connsiteY4" fmla="*/ 2260054 h 2260054"/>
                <a:gd name="connsiteX5" fmla="*/ 828250 w 1254431"/>
                <a:gd name="connsiteY5" fmla="*/ 2226716 h 2260054"/>
                <a:gd name="connsiteX6" fmla="*/ 56553 w 1254431"/>
                <a:gd name="connsiteY6" fmla="*/ 1127175 h 2260054"/>
                <a:gd name="connsiteX7" fmla="*/ 109113 w 1254431"/>
                <a:gd name="connsiteY7" fmla="*/ 4763 h 2260054"/>
                <a:gd name="connsiteX0" fmla="*/ 109113 w 1254431"/>
                <a:gd name="connsiteY0" fmla="*/ 4763 h 2260054"/>
                <a:gd name="connsiteX1" fmla="*/ 1092505 w 1254431"/>
                <a:gd name="connsiteY1" fmla="*/ 0 h 2260054"/>
                <a:gd name="connsiteX2" fmla="*/ 799503 w 1254431"/>
                <a:gd name="connsiteY2" fmla="*/ 1179562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54431"/>
                <a:gd name="connsiteY0" fmla="*/ 4763 h 2260054"/>
                <a:gd name="connsiteX1" fmla="*/ 1092505 w 1254431"/>
                <a:gd name="connsiteY1" fmla="*/ 0 h 2260054"/>
                <a:gd name="connsiteX2" fmla="*/ 799503 w 1254431"/>
                <a:gd name="connsiteY2" fmla="*/ 1179562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54431"/>
                <a:gd name="connsiteY0" fmla="*/ 4763 h 2260054"/>
                <a:gd name="connsiteX1" fmla="*/ 1092505 w 1254431"/>
                <a:gd name="connsiteY1" fmla="*/ 0 h 2260054"/>
                <a:gd name="connsiteX2" fmla="*/ 799503 w 1254431"/>
                <a:gd name="connsiteY2" fmla="*/ 1179562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54431"/>
                <a:gd name="connsiteY0" fmla="*/ 4763 h 2260054"/>
                <a:gd name="connsiteX1" fmla="*/ 1092505 w 1254431"/>
                <a:gd name="connsiteY1" fmla="*/ 0 h 2260054"/>
                <a:gd name="connsiteX2" fmla="*/ 799503 w 1254431"/>
                <a:gd name="connsiteY2" fmla="*/ 1179562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54431"/>
                <a:gd name="connsiteY0" fmla="*/ 4763 h 2260054"/>
                <a:gd name="connsiteX1" fmla="*/ 1092505 w 1254431"/>
                <a:gd name="connsiteY1" fmla="*/ 0 h 2260054"/>
                <a:gd name="connsiteX2" fmla="*/ 828078 w 1254431"/>
                <a:gd name="connsiteY2" fmla="*/ 1174799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54431"/>
                <a:gd name="connsiteY0" fmla="*/ 4763 h 2260054"/>
                <a:gd name="connsiteX1" fmla="*/ 1092505 w 1254431"/>
                <a:gd name="connsiteY1" fmla="*/ 0 h 2260054"/>
                <a:gd name="connsiteX2" fmla="*/ 828078 w 1254431"/>
                <a:gd name="connsiteY2" fmla="*/ 1174799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54431"/>
                <a:gd name="connsiteY0" fmla="*/ 4763 h 2260054"/>
                <a:gd name="connsiteX1" fmla="*/ 1092505 w 1254431"/>
                <a:gd name="connsiteY1" fmla="*/ 0 h 2260054"/>
                <a:gd name="connsiteX2" fmla="*/ 828078 w 1254431"/>
                <a:gd name="connsiteY2" fmla="*/ 1174799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97294"/>
                <a:gd name="connsiteY0" fmla="*/ 4763 h 2255291"/>
                <a:gd name="connsiteX1" fmla="*/ 1092505 w 1297294"/>
                <a:gd name="connsiteY1" fmla="*/ 0 h 2255291"/>
                <a:gd name="connsiteX2" fmla="*/ 828078 w 1297294"/>
                <a:gd name="connsiteY2" fmla="*/ 1174799 h 2255291"/>
                <a:gd name="connsiteX3" fmla="*/ 1297294 w 1297294"/>
                <a:gd name="connsiteY3" fmla="*/ 2255291 h 2255291"/>
                <a:gd name="connsiteX4" fmla="*/ 828250 w 1297294"/>
                <a:gd name="connsiteY4" fmla="*/ 2226716 h 2255291"/>
                <a:gd name="connsiteX5" fmla="*/ 56553 w 1297294"/>
                <a:gd name="connsiteY5" fmla="*/ 1127175 h 2255291"/>
                <a:gd name="connsiteX6" fmla="*/ 109113 w 1297294"/>
                <a:gd name="connsiteY6" fmla="*/ 4763 h 2255291"/>
                <a:gd name="connsiteX0" fmla="*/ 109113 w 1297294"/>
                <a:gd name="connsiteY0" fmla="*/ 4763 h 2255291"/>
                <a:gd name="connsiteX1" fmla="*/ 1092505 w 1297294"/>
                <a:gd name="connsiteY1" fmla="*/ 0 h 2255291"/>
                <a:gd name="connsiteX2" fmla="*/ 828078 w 1297294"/>
                <a:gd name="connsiteY2" fmla="*/ 1174799 h 2255291"/>
                <a:gd name="connsiteX3" fmla="*/ 1297294 w 1297294"/>
                <a:gd name="connsiteY3" fmla="*/ 2255291 h 2255291"/>
                <a:gd name="connsiteX4" fmla="*/ 828250 w 1297294"/>
                <a:gd name="connsiteY4" fmla="*/ 2226716 h 2255291"/>
                <a:gd name="connsiteX5" fmla="*/ 56553 w 1297294"/>
                <a:gd name="connsiteY5" fmla="*/ 1127175 h 2255291"/>
                <a:gd name="connsiteX6" fmla="*/ 109113 w 1297294"/>
                <a:gd name="connsiteY6" fmla="*/ 4763 h 2255291"/>
                <a:gd name="connsiteX0" fmla="*/ 109113 w 1297294"/>
                <a:gd name="connsiteY0" fmla="*/ 4763 h 2255291"/>
                <a:gd name="connsiteX1" fmla="*/ 1092505 w 1297294"/>
                <a:gd name="connsiteY1" fmla="*/ 0 h 2255291"/>
                <a:gd name="connsiteX2" fmla="*/ 828078 w 1297294"/>
                <a:gd name="connsiteY2" fmla="*/ 1174799 h 2255291"/>
                <a:gd name="connsiteX3" fmla="*/ 1297294 w 1297294"/>
                <a:gd name="connsiteY3" fmla="*/ 2255291 h 2255291"/>
                <a:gd name="connsiteX4" fmla="*/ 828250 w 1297294"/>
                <a:gd name="connsiteY4" fmla="*/ 2226716 h 2255291"/>
                <a:gd name="connsiteX5" fmla="*/ 56553 w 1297294"/>
                <a:gd name="connsiteY5" fmla="*/ 1127175 h 2255291"/>
                <a:gd name="connsiteX6" fmla="*/ 109113 w 1297294"/>
                <a:gd name="connsiteY6" fmla="*/ 4763 h 2255291"/>
                <a:gd name="connsiteX0" fmla="*/ 109113 w 1297294"/>
                <a:gd name="connsiteY0" fmla="*/ 4763 h 2255291"/>
                <a:gd name="connsiteX1" fmla="*/ 1092505 w 1297294"/>
                <a:gd name="connsiteY1" fmla="*/ 0 h 2255291"/>
                <a:gd name="connsiteX2" fmla="*/ 828078 w 1297294"/>
                <a:gd name="connsiteY2" fmla="*/ 1065261 h 2255291"/>
                <a:gd name="connsiteX3" fmla="*/ 1297294 w 1297294"/>
                <a:gd name="connsiteY3" fmla="*/ 2255291 h 2255291"/>
                <a:gd name="connsiteX4" fmla="*/ 828250 w 1297294"/>
                <a:gd name="connsiteY4" fmla="*/ 2226716 h 2255291"/>
                <a:gd name="connsiteX5" fmla="*/ 56553 w 1297294"/>
                <a:gd name="connsiteY5" fmla="*/ 1127175 h 2255291"/>
                <a:gd name="connsiteX6" fmla="*/ 109113 w 1297294"/>
                <a:gd name="connsiteY6" fmla="*/ 4763 h 2255291"/>
                <a:gd name="connsiteX0" fmla="*/ 109113 w 1297294"/>
                <a:gd name="connsiteY0" fmla="*/ 4763 h 2255291"/>
                <a:gd name="connsiteX1" fmla="*/ 1092505 w 1297294"/>
                <a:gd name="connsiteY1" fmla="*/ 0 h 2255291"/>
                <a:gd name="connsiteX2" fmla="*/ 828078 w 1297294"/>
                <a:gd name="connsiteY2" fmla="*/ 1065261 h 2255291"/>
                <a:gd name="connsiteX3" fmla="*/ 1297294 w 1297294"/>
                <a:gd name="connsiteY3" fmla="*/ 2255291 h 2255291"/>
                <a:gd name="connsiteX4" fmla="*/ 828250 w 1297294"/>
                <a:gd name="connsiteY4" fmla="*/ 2226716 h 2255291"/>
                <a:gd name="connsiteX5" fmla="*/ 56553 w 1297294"/>
                <a:gd name="connsiteY5" fmla="*/ 1127175 h 2255291"/>
                <a:gd name="connsiteX6" fmla="*/ 109113 w 1297294"/>
                <a:gd name="connsiteY6" fmla="*/ 4763 h 2255291"/>
                <a:gd name="connsiteX0" fmla="*/ 109113 w 1325869"/>
                <a:gd name="connsiteY0" fmla="*/ 4763 h 2255291"/>
                <a:gd name="connsiteX1" fmla="*/ 1092505 w 1325869"/>
                <a:gd name="connsiteY1" fmla="*/ 0 h 2255291"/>
                <a:gd name="connsiteX2" fmla="*/ 828078 w 1325869"/>
                <a:gd name="connsiteY2" fmla="*/ 1065261 h 2255291"/>
                <a:gd name="connsiteX3" fmla="*/ 1325869 w 1325869"/>
                <a:gd name="connsiteY3" fmla="*/ 2255291 h 2255291"/>
                <a:gd name="connsiteX4" fmla="*/ 828250 w 1325869"/>
                <a:gd name="connsiteY4" fmla="*/ 2226716 h 2255291"/>
                <a:gd name="connsiteX5" fmla="*/ 56553 w 1325869"/>
                <a:gd name="connsiteY5" fmla="*/ 1127175 h 2255291"/>
                <a:gd name="connsiteX6" fmla="*/ 109113 w 1325869"/>
                <a:gd name="connsiteY6" fmla="*/ 4763 h 2255291"/>
                <a:gd name="connsiteX0" fmla="*/ 109113 w 1325869"/>
                <a:gd name="connsiteY0" fmla="*/ 14 h 2250542"/>
                <a:gd name="connsiteX1" fmla="*/ 646327 w 1325869"/>
                <a:gd name="connsiteY1" fmla="*/ 132503 h 2250542"/>
                <a:gd name="connsiteX2" fmla="*/ 828078 w 1325869"/>
                <a:gd name="connsiteY2" fmla="*/ 1060512 h 2250542"/>
                <a:gd name="connsiteX3" fmla="*/ 1325869 w 1325869"/>
                <a:gd name="connsiteY3" fmla="*/ 2250542 h 2250542"/>
                <a:gd name="connsiteX4" fmla="*/ 828250 w 1325869"/>
                <a:gd name="connsiteY4" fmla="*/ 2221967 h 2250542"/>
                <a:gd name="connsiteX5" fmla="*/ 56553 w 1325869"/>
                <a:gd name="connsiteY5" fmla="*/ 1122426 h 2250542"/>
                <a:gd name="connsiteX6" fmla="*/ 109113 w 1325869"/>
                <a:gd name="connsiteY6" fmla="*/ 14 h 2250542"/>
                <a:gd name="connsiteX0" fmla="*/ 109113 w 1325869"/>
                <a:gd name="connsiteY0" fmla="*/ 7467 h 2257995"/>
                <a:gd name="connsiteX1" fmla="*/ 914510 w 1325869"/>
                <a:gd name="connsiteY1" fmla="*/ 0 h 2257995"/>
                <a:gd name="connsiteX2" fmla="*/ 828078 w 1325869"/>
                <a:gd name="connsiteY2" fmla="*/ 1067965 h 2257995"/>
                <a:gd name="connsiteX3" fmla="*/ 1325869 w 1325869"/>
                <a:gd name="connsiteY3" fmla="*/ 2257995 h 2257995"/>
                <a:gd name="connsiteX4" fmla="*/ 828250 w 1325869"/>
                <a:gd name="connsiteY4" fmla="*/ 2229420 h 2257995"/>
                <a:gd name="connsiteX5" fmla="*/ 56553 w 1325869"/>
                <a:gd name="connsiteY5" fmla="*/ 1129879 h 2257995"/>
                <a:gd name="connsiteX6" fmla="*/ 109113 w 1325869"/>
                <a:gd name="connsiteY6" fmla="*/ 7467 h 2257995"/>
                <a:gd name="connsiteX0" fmla="*/ 109113 w 1325869"/>
                <a:gd name="connsiteY0" fmla="*/ 7467 h 2257995"/>
                <a:gd name="connsiteX1" fmla="*/ 914510 w 1325869"/>
                <a:gd name="connsiteY1" fmla="*/ 0 h 2257995"/>
                <a:gd name="connsiteX2" fmla="*/ 828078 w 1325869"/>
                <a:gd name="connsiteY2" fmla="*/ 1067965 h 2257995"/>
                <a:gd name="connsiteX3" fmla="*/ 1325869 w 1325869"/>
                <a:gd name="connsiteY3" fmla="*/ 2257995 h 2257995"/>
                <a:gd name="connsiteX4" fmla="*/ 828250 w 1325869"/>
                <a:gd name="connsiteY4" fmla="*/ 2229420 h 2257995"/>
                <a:gd name="connsiteX5" fmla="*/ 56553 w 1325869"/>
                <a:gd name="connsiteY5" fmla="*/ 1129879 h 2257995"/>
                <a:gd name="connsiteX6" fmla="*/ 109113 w 1325869"/>
                <a:gd name="connsiteY6" fmla="*/ 7467 h 2257995"/>
                <a:gd name="connsiteX0" fmla="*/ 109802 w 1325391"/>
                <a:gd name="connsiteY0" fmla="*/ 0 h 2276669"/>
                <a:gd name="connsiteX1" fmla="*/ 914032 w 1325391"/>
                <a:gd name="connsiteY1" fmla="*/ 18674 h 2276669"/>
                <a:gd name="connsiteX2" fmla="*/ 827600 w 1325391"/>
                <a:gd name="connsiteY2" fmla="*/ 1086639 h 2276669"/>
                <a:gd name="connsiteX3" fmla="*/ 1325391 w 1325391"/>
                <a:gd name="connsiteY3" fmla="*/ 2276669 h 2276669"/>
                <a:gd name="connsiteX4" fmla="*/ 827772 w 1325391"/>
                <a:gd name="connsiteY4" fmla="*/ 2248094 h 2276669"/>
                <a:gd name="connsiteX5" fmla="*/ 56075 w 1325391"/>
                <a:gd name="connsiteY5" fmla="*/ 1148553 h 2276669"/>
                <a:gd name="connsiteX6" fmla="*/ 109802 w 1325391"/>
                <a:gd name="connsiteY6" fmla="*/ 0 h 2276669"/>
                <a:gd name="connsiteX0" fmla="*/ 564554 w 1780143"/>
                <a:gd name="connsiteY0" fmla="*/ 0 h 2276669"/>
                <a:gd name="connsiteX1" fmla="*/ 1368784 w 1780143"/>
                <a:gd name="connsiteY1" fmla="*/ 18674 h 2276669"/>
                <a:gd name="connsiteX2" fmla="*/ 1282352 w 1780143"/>
                <a:gd name="connsiteY2" fmla="*/ 1086639 h 2276669"/>
                <a:gd name="connsiteX3" fmla="*/ 1780143 w 1780143"/>
                <a:gd name="connsiteY3" fmla="*/ 2276669 h 2276669"/>
                <a:gd name="connsiteX4" fmla="*/ 210902 w 1780143"/>
                <a:gd name="connsiteY4" fmla="*/ 1844041 h 2276669"/>
                <a:gd name="connsiteX5" fmla="*/ 510827 w 1780143"/>
                <a:gd name="connsiteY5" fmla="*/ 1148553 h 2276669"/>
                <a:gd name="connsiteX6" fmla="*/ 564554 w 1780143"/>
                <a:gd name="connsiteY6" fmla="*/ 0 h 2276669"/>
                <a:gd name="connsiteX0" fmla="*/ 564554 w 1814809"/>
                <a:gd name="connsiteY0" fmla="*/ 0 h 2281476"/>
                <a:gd name="connsiteX1" fmla="*/ 1368784 w 1814809"/>
                <a:gd name="connsiteY1" fmla="*/ 18674 h 2281476"/>
                <a:gd name="connsiteX2" fmla="*/ 1282352 w 1814809"/>
                <a:gd name="connsiteY2" fmla="*/ 1086639 h 2281476"/>
                <a:gd name="connsiteX3" fmla="*/ 660683 w 1814809"/>
                <a:gd name="connsiteY3" fmla="*/ 1465927 h 2281476"/>
                <a:gd name="connsiteX4" fmla="*/ 1780143 w 1814809"/>
                <a:gd name="connsiteY4" fmla="*/ 2276669 h 2281476"/>
                <a:gd name="connsiteX5" fmla="*/ 210902 w 1814809"/>
                <a:gd name="connsiteY5" fmla="*/ 1844041 h 2281476"/>
                <a:gd name="connsiteX6" fmla="*/ 510827 w 1814809"/>
                <a:gd name="connsiteY6" fmla="*/ 1148553 h 2281476"/>
                <a:gd name="connsiteX7" fmla="*/ 564554 w 1814809"/>
                <a:gd name="connsiteY7" fmla="*/ 0 h 2281476"/>
                <a:gd name="connsiteX0" fmla="*/ 564554 w 1812844"/>
                <a:gd name="connsiteY0" fmla="*/ 0 h 2276669"/>
                <a:gd name="connsiteX1" fmla="*/ 1368784 w 1812844"/>
                <a:gd name="connsiteY1" fmla="*/ 18674 h 2276669"/>
                <a:gd name="connsiteX2" fmla="*/ 1282352 w 1812844"/>
                <a:gd name="connsiteY2" fmla="*/ 1086639 h 2276669"/>
                <a:gd name="connsiteX3" fmla="*/ 1780143 w 1812844"/>
                <a:gd name="connsiteY3" fmla="*/ 2276669 h 2276669"/>
                <a:gd name="connsiteX4" fmla="*/ 210902 w 1812844"/>
                <a:gd name="connsiteY4" fmla="*/ 1844041 h 2276669"/>
                <a:gd name="connsiteX5" fmla="*/ 510827 w 1812844"/>
                <a:gd name="connsiteY5" fmla="*/ 1148553 h 2276669"/>
                <a:gd name="connsiteX6" fmla="*/ 564554 w 1812844"/>
                <a:gd name="connsiteY6" fmla="*/ 0 h 2276669"/>
                <a:gd name="connsiteX0" fmla="*/ 564554 w 1387410"/>
                <a:gd name="connsiteY0" fmla="*/ 0 h 1844041"/>
                <a:gd name="connsiteX1" fmla="*/ 1368784 w 1387410"/>
                <a:gd name="connsiteY1" fmla="*/ 18674 h 1844041"/>
                <a:gd name="connsiteX2" fmla="*/ 1282352 w 1387410"/>
                <a:gd name="connsiteY2" fmla="*/ 1086639 h 1844041"/>
                <a:gd name="connsiteX3" fmla="*/ 425395 w 1387410"/>
                <a:gd name="connsiteY3" fmla="*/ 1760445 h 1844041"/>
                <a:gd name="connsiteX4" fmla="*/ 210902 w 1387410"/>
                <a:gd name="connsiteY4" fmla="*/ 1844041 h 1844041"/>
                <a:gd name="connsiteX5" fmla="*/ 510827 w 1387410"/>
                <a:gd name="connsiteY5" fmla="*/ 1148553 h 1844041"/>
                <a:gd name="connsiteX6" fmla="*/ 564554 w 1387410"/>
                <a:gd name="connsiteY6" fmla="*/ 0 h 1844041"/>
                <a:gd name="connsiteX0" fmla="*/ 564554 w 1387410"/>
                <a:gd name="connsiteY0" fmla="*/ 0 h 1844041"/>
                <a:gd name="connsiteX1" fmla="*/ 1368784 w 1387410"/>
                <a:gd name="connsiteY1" fmla="*/ 18674 h 1844041"/>
                <a:gd name="connsiteX2" fmla="*/ 1282352 w 1387410"/>
                <a:gd name="connsiteY2" fmla="*/ 1086639 h 1844041"/>
                <a:gd name="connsiteX3" fmla="*/ 689704 w 1387410"/>
                <a:gd name="connsiteY3" fmla="*/ 1824628 h 1844041"/>
                <a:gd name="connsiteX4" fmla="*/ 210902 w 1387410"/>
                <a:gd name="connsiteY4" fmla="*/ 1844041 h 1844041"/>
                <a:gd name="connsiteX5" fmla="*/ 510827 w 1387410"/>
                <a:gd name="connsiteY5" fmla="*/ 1148553 h 1844041"/>
                <a:gd name="connsiteX6" fmla="*/ 564554 w 1387410"/>
                <a:gd name="connsiteY6" fmla="*/ 0 h 1844041"/>
                <a:gd name="connsiteX0" fmla="*/ 564554 w 1400817"/>
                <a:gd name="connsiteY0" fmla="*/ 0 h 1844041"/>
                <a:gd name="connsiteX1" fmla="*/ 1368784 w 1400817"/>
                <a:gd name="connsiteY1" fmla="*/ 18674 h 1844041"/>
                <a:gd name="connsiteX2" fmla="*/ 1371043 w 1400817"/>
                <a:gd name="connsiteY2" fmla="*/ 860092 h 1844041"/>
                <a:gd name="connsiteX3" fmla="*/ 689704 w 1400817"/>
                <a:gd name="connsiteY3" fmla="*/ 1824628 h 1844041"/>
                <a:gd name="connsiteX4" fmla="*/ 210902 w 1400817"/>
                <a:gd name="connsiteY4" fmla="*/ 1844041 h 1844041"/>
                <a:gd name="connsiteX5" fmla="*/ 510827 w 1400817"/>
                <a:gd name="connsiteY5" fmla="*/ 1148553 h 1844041"/>
                <a:gd name="connsiteX6" fmla="*/ 564554 w 1400817"/>
                <a:gd name="connsiteY6" fmla="*/ 0 h 1844041"/>
                <a:gd name="connsiteX0" fmla="*/ 564554 w 1431261"/>
                <a:gd name="connsiteY0" fmla="*/ 0 h 1844041"/>
                <a:gd name="connsiteX1" fmla="*/ 1368784 w 1431261"/>
                <a:gd name="connsiteY1" fmla="*/ 18674 h 1844041"/>
                <a:gd name="connsiteX2" fmla="*/ 1371043 w 1431261"/>
                <a:gd name="connsiteY2" fmla="*/ 860092 h 1844041"/>
                <a:gd name="connsiteX3" fmla="*/ 689704 w 1431261"/>
                <a:gd name="connsiteY3" fmla="*/ 1824628 h 1844041"/>
                <a:gd name="connsiteX4" fmla="*/ 210902 w 1431261"/>
                <a:gd name="connsiteY4" fmla="*/ 1844041 h 1844041"/>
                <a:gd name="connsiteX5" fmla="*/ 510827 w 1431261"/>
                <a:gd name="connsiteY5" fmla="*/ 1148553 h 1844041"/>
                <a:gd name="connsiteX6" fmla="*/ 564554 w 1431261"/>
                <a:gd name="connsiteY6" fmla="*/ 0 h 1844041"/>
                <a:gd name="connsiteX0" fmla="*/ 564554 w 1431261"/>
                <a:gd name="connsiteY0" fmla="*/ 0 h 1844041"/>
                <a:gd name="connsiteX1" fmla="*/ 1368784 w 1431261"/>
                <a:gd name="connsiteY1" fmla="*/ 18674 h 1844041"/>
                <a:gd name="connsiteX2" fmla="*/ 1371043 w 1431261"/>
                <a:gd name="connsiteY2" fmla="*/ 860092 h 1844041"/>
                <a:gd name="connsiteX3" fmla="*/ 689704 w 1431261"/>
                <a:gd name="connsiteY3" fmla="*/ 1824628 h 1844041"/>
                <a:gd name="connsiteX4" fmla="*/ 210902 w 1431261"/>
                <a:gd name="connsiteY4" fmla="*/ 1844041 h 1844041"/>
                <a:gd name="connsiteX5" fmla="*/ 510827 w 1431261"/>
                <a:gd name="connsiteY5" fmla="*/ 1148553 h 1844041"/>
                <a:gd name="connsiteX6" fmla="*/ 564554 w 1431261"/>
                <a:gd name="connsiteY6" fmla="*/ 0 h 1844041"/>
                <a:gd name="connsiteX0" fmla="*/ 564554 w 1431261"/>
                <a:gd name="connsiteY0" fmla="*/ 0 h 1844041"/>
                <a:gd name="connsiteX1" fmla="*/ 1368784 w 1431261"/>
                <a:gd name="connsiteY1" fmla="*/ 18674 h 1844041"/>
                <a:gd name="connsiteX2" fmla="*/ 1371043 w 1431261"/>
                <a:gd name="connsiteY2" fmla="*/ 860092 h 1844041"/>
                <a:gd name="connsiteX3" fmla="*/ 689704 w 1431261"/>
                <a:gd name="connsiteY3" fmla="*/ 1824628 h 1844041"/>
                <a:gd name="connsiteX4" fmla="*/ 210902 w 1431261"/>
                <a:gd name="connsiteY4" fmla="*/ 1844041 h 1844041"/>
                <a:gd name="connsiteX5" fmla="*/ 510827 w 1431261"/>
                <a:gd name="connsiteY5" fmla="*/ 1148553 h 1844041"/>
                <a:gd name="connsiteX6" fmla="*/ 564554 w 1431261"/>
                <a:gd name="connsiteY6" fmla="*/ 0 h 1844041"/>
                <a:gd name="connsiteX0" fmla="*/ 507408 w 1374115"/>
                <a:gd name="connsiteY0" fmla="*/ 0 h 1844041"/>
                <a:gd name="connsiteX1" fmla="*/ 1311638 w 1374115"/>
                <a:gd name="connsiteY1" fmla="*/ 18674 h 1844041"/>
                <a:gd name="connsiteX2" fmla="*/ 1313897 w 1374115"/>
                <a:gd name="connsiteY2" fmla="*/ 860092 h 1844041"/>
                <a:gd name="connsiteX3" fmla="*/ 632558 w 1374115"/>
                <a:gd name="connsiteY3" fmla="*/ 1824628 h 1844041"/>
                <a:gd name="connsiteX4" fmla="*/ 153756 w 1374115"/>
                <a:gd name="connsiteY4" fmla="*/ 1844041 h 1844041"/>
                <a:gd name="connsiteX5" fmla="*/ 997371 w 1374115"/>
                <a:gd name="connsiteY5" fmla="*/ 821822 h 1844041"/>
                <a:gd name="connsiteX6" fmla="*/ 507408 w 1374115"/>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843615 w 1220359"/>
                <a:gd name="connsiteY5" fmla="*/ 821822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843615 w 1220359"/>
                <a:gd name="connsiteY5" fmla="*/ 821822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76 w 1220383"/>
                <a:gd name="connsiteY0" fmla="*/ 0 h 1844041"/>
                <a:gd name="connsiteX1" fmla="*/ 1157906 w 1220383"/>
                <a:gd name="connsiteY1" fmla="*/ 18674 h 1844041"/>
                <a:gd name="connsiteX2" fmla="*/ 1160165 w 1220383"/>
                <a:gd name="connsiteY2" fmla="*/ 860092 h 1844041"/>
                <a:gd name="connsiteX3" fmla="*/ 478826 w 1220383"/>
                <a:gd name="connsiteY3" fmla="*/ 1824628 h 1844041"/>
                <a:gd name="connsiteX4" fmla="*/ 24 w 1220383"/>
                <a:gd name="connsiteY4" fmla="*/ 1844041 h 1844041"/>
                <a:gd name="connsiteX5" fmla="*/ 508431 w 1220383"/>
                <a:gd name="connsiteY5" fmla="*/ 1091356 h 1844041"/>
                <a:gd name="connsiteX6" fmla="*/ 544459 w 1220383"/>
                <a:gd name="connsiteY6" fmla="*/ 834666 h 1844041"/>
                <a:gd name="connsiteX7" fmla="*/ 353676 w 1220383"/>
                <a:gd name="connsiteY7"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608392 w 1220359"/>
                <a:gd name="connsiteY6" fmla="*/ 729107 h 1844041"/>
                <a:gd name="connsiteX7" fmla="*/ 353652 w 1220359"/>
                <a:gd name="connsiteY7"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12510"/>
                <a:gd name="connsiteY0" fmla="*/ 0 h 1844041"/>
                <a:gd name="connsiteX1" fmla="*/ 1157882 w 1212510"/>
                <a:gd name="connsiteY1" fmla="*/ 18674 h 1844041"/>
                <a:gd name="connsiteX2" fmla="*/ 1160141 w 1212510"/>
                <a:gd name="connsiteY2" fmla="*/ 860092 h 1844041"/>
                <a:gd name="connsiteX3" fmla="*/ 478802 w 1212510"/>
                <a:gd name="connsiteY3" fmla="*/ 1824628 h 1844041"/>
                <a:gd name="connsiteX4" fmla="*/ 0 w 1212510"/>
                <a:gd name="connsiteY4" fmla="*/ 1844041 h 1844041"/>
                <a:gd name="connsiteX5" fmla="*/ 511529 w 1212510"/>
                <a:gd name="connsiteY5" fmla="*/ 985120 h 1844041"/>
                <a:gd name="connsiteX6" fmla="*/ 353652 w 1212510"/>
                <a:gd name="connsiteY6" fmla="*/ 0 h 1844041"/>
                <a:gd name="connsiteX0" fmla="*/ 353652 w 1212510"/>
                <a:gd name="connsiteY0" fmla="*/ 0 h 1844041"/>
                <a:gd name="connsiteX1" fmla="*/ 1157882 w 1212510"/>
                <a:gd name="connsiteY1" fmla="*/ 18674 h 1844041"/>
                <a:gd name="connsiteX2" fmla="*/ 1160141 w 1212510"/>
                <a:gd name="connsiteY2" fmla="*/ 860092 h 1844041"/>
                <a:gd name="connsiteX3" fmla="*/ 478802 w 1212510"/>
                <a:gd name="connsiteY3" fmla="*/ 1824628 h 1844041"/>
                <a:gd name="connsiteX4" fmla="*/ 0 w 1212510"/>
                <a:gd name="connsiteY4" fmla="*/ 1844041 h 1844041"/>
                <a:gd name="connsiteX5" fmla="*/ 511529 w 1212510"/>
                <a:gd name="connsiteY5" fmla="*/ 985120 h 1844041"/>
                <a:gd name="connsiteX6" fmla="*/ 353652 w 1212510"/>
                <a:gd name="connsiteY6" fmla="*/ 0 h 1844041"/>
                <a:gd name="connsiteX0" fmla="*/ 353652 w 1212510"/>
                <a:gd name="connsiteY0" fmla="*/ 0 h 1844041"/>
                <a:gd name="connsiteX1" fmla="*/ 1157882 w 1212510"/>
                <a:gd name="connsiteY1" fmla="*/ 18674 h 1844041"/>
                <a:gd name="connsiteX2" fmla="*/ 1160141 w 1212510"/>
                <a:gd name="connsiteY2" fmla="*/ 860092 h 1844041"/>
                <a:gd name="connsiteX3" fmla="*/ 478802 w 1212510"/>
                <a:gd name="connsiteY3" fmla="*/ 1824628 h 1844041"/>
                <a:gd name="connsiteX4" fmla="*/ 0 w 1212510"/>
                <a:gd name="connsiteY4" fmla="*/ 1844041 h 1844041"/>
                <a:gd name="connsiteX5" fmla="*/ 511529 w 1212510"/>
                <a:gd name="connsiteY5" fmla="*/ 985120 h 1844041"/>
                <a:gd name="connsiteX6" fmla="*/ 353652 w 1212510"/>
                <a:gd name="connsiteY6" fmla="*/ 0 h 1844041"/>
                <a:gd name="connsiteX0" fmla="*/ 353652 w 1212510"/>
                <a:gd name="connsiteY0" fmla="*/ 0 h 1844041"/>
                <a:gd name="connsiteX1" fmla="*/ 1157882 w 1212510"/>
                <a:gd name="connsiteY1" fmla="*/ 18674 h 1844041"/>
                <a:gd name="connsiteX2" fmla="*/ 1160141 w 1212510"/>
                <a:gd name="connsiteY2" fmla="*/ 860092 h 1844041"/>
                <a:gd name="connsiteX3" fmla="*/ 478802 w 1212510"/>
                <a:gd name="connsiteY3" fmla="*/ 1824628 h 1844041"/>
                <a:gd name="connsiteX4" fmla="*/ 0 w 1212510"/>
                <a:gd name="connsiteY4" fmla="*/ 1844041 h 1844041"/>
                <a:gd name="connsiteX5" fmla="*/ 551628 w 1212510"/>
                <a:gd name="connsiteY5" fmla="*/ 908329 h 1844041"/>
                <a:gd name="connsiteX6" fmla="*/ 353652 w 1212510"/>
                <a:gd name="connsiteY6" fmla="*/ 0 h 1844041"/>
                <a:gd name="connsiteX0" fmla="*/ 353652 w 1212510"/>
                <a:gd name="connsiteY0" fmla="*/ 0 h 1844041"/>
                <a:gd name="connsiteX1" fmla="*/ 1157882 w 1212510"/>
                <a:gd name="connsiteY1" fmla="*/ 18674 h 1844041"/>
                <a:gd name="connsiteX2" fmla="*/ 1160141 w 1212510"/>
                <a:gd name="connsiteY2" fmla="*/ 860092 h 1844041"/>
                <a:gd name="connsiteX3" fmla="*/ 478802 w 1212510"/>
                <a:gd name="connsiteY3" fmla="*/ 1824628 h 1844041"/>
                <a:gd name="connsiteX4" fmla="*/ 0 w 1212510"/>
                <a:gd name="connsiteY4" fmla="*/ 1844041 h 1844041"/>
                <a:gd name="connsiteX5" fmla="*/ 532348 w 1212510"/>
                <a:gd name="connsiteY5" fmla="*/ 870798 h 1844041"/>
                <a:gd name="connsiteX6" fmla="*/ 353652 w 1212510"/>
                <a:gd name="connsiteY6" fmla="*/ 0 h 1844041"/>
                <a:gd name="connsiteX0" fmla="*/ 327510 w 1212510"/>
                <a:gd name="connsiteY0" fmla="*/ 0 h 1845207"/>
                <a:gd name="connsiteX1" fmla="*/ 1157882 w 1212510"/>
                <a:gd name="connsiteY1" fmla="*/ 19840 h 1845207"/>
                <a:gd name="connsiteX2" fmla="*/ 1160141 w 1212510"/>
                <a:gd name="connsiteY2" fmla="*/ 861258 h 1845207"/>
                <a:gd name="connsiteX3" fmla="*/ 478802 w 1212510"/>
                <a:gd name="connsiteY3" fmla="*/ 1825794 h 1845207"/>
                <a:gd name="connsiteX4" fmla="*/ 0 w 1212510"/>
                <a:gd name="connsiteY4" fmla="*/ 1845207 h 1845207"/>
                <a:gd name="connsiteX5" fmla="*/ 532348 w 1212510"/>
                <a:gd name="connsiteY5" fmla="*/ 871964 h 1845207"/>
                <a:gd name="connsiteX6" fmla="*/ 327510 w 1212510"/>
                <a:gd name="connsiteY6" fmla="*/ 0 h 1845207"/>
                <a:gd name="connsiteX0" fmla="*/ 327510 w 1212510"/>
                <a:gd name="connsiteY0" fmla="*/ 0 h 1845207"/>
                <a:gd name="connsiteX1" fmla="*/ 1157882 w 1212510"/>
                <a:gd name="connsiteY1" fmla="*/ 19840 h 1845207"/>
                <a:gd name="connsiteX2" fmla="*/ 1160141 w 1212510"/>
                <a:gd name="connsiteY2" fmla="*/ 861258 h 1845207"/>
                <a:gd name="connsiteX3" fmla="*/ 478802 w 1212510"/>
                <a:gd name="connsiteY3" fmla="*/ 1825794 h 1845207"/>
                <a:gd name="connsiteX4" fmla="*/ 0 w 1212510"/>
                <a:gd name="connsiteY4" fmla="*/ 1845207 h 1845207"/>
                <a:gd name="connsiteX5" fmla="*/ 532348 w 1212510"/>
                <a:gd name="connsiteY5" fmla="*/ 871964 h 1845207"/>
                <a:gd name="connsiteX6" fmla="*/ 327510 w 1212510"/>
                <a:gd name="connsiteY6" fmla="*/ 0 h 1845207"/>
                <a:gd name="connsiteX0" fmla="*/ 327510 w 1212510"/>
                <a:gd name="connsiteY0" fmla="*/ 0 h 1845207"/>
                <a:gd name="connsiteX1" fmla="*/ 1157882 w 1212510"/>
                <a:gd name="connsiteY1" fmla="*/ 19840 h 1845207"/>
                <a:gd name="connsiteX2" fmla="*/ 1160141 w 1212510"/>
                <a:gd name="connsiteY2" fmla="*/ 861258 h 1845207"/>
                <a:gd name="connsiteX3" fmla="*/ 478802 w 1212510"/>
                <a:gd name="connsiteY3" fmla="*/ 1825794 h 1845207"/>
                <a:gd name="connsiteX4" fmla="*/ 0 w 1212510"/>
                <a:gd name="connsiteY4" fmla="*/ 1845207 h 1845207"/>
                <a:gd name="connsiteX5" fmla="*/ 504669 w 1212510"/>
                <a:gd name="connsiteY5" fmla="*/ 1022653 h 1845207"/>
                <a:gd name="connsiteX6" fmla="*/ 327510 w 1212510"/>
                <a:gd name="connsiteY6" fmla="*/ 0 h 1845207"/>
                <a:gd name="connsiteX0" fmla="*/ 327510 w 1212510"/>
                <a:gd name="connsiteY0" fmla="*/ 0 h 1845207"/>
                <a:gd name="connsiteX1" fmla="*/ 1157882 w 1212510"/>
                <a:gd name="connsiteY1" fmla="*/ 19840 h 1845207"/>
                <a:gd name="connsiteX2" fmla="*/ 1160141 w 1212510"/>
                <a:gd name="connsiteY2" fmla="*/ 861258 h 1845207"/>
                <a:gd name="connsiteX3" fmla="*/ 478802 w 1212510"/>
                <a:gd name="connsiteY3" fmla="*/ 1825794 h 1845207"/>
                <a:gd name="connsiteX4" fmla="*/ 0 w 1212510"/>
                <a:gd name="connsiteY4" fmla="*/ 1845207 h 1845207"/>
                <a:gd name="connsiteX5" fmla="*/ 504669 w 1212510"/>
                <a:gd name="connsiteY5" fmla="*/ 1022653 h 1845207"/>
                <a:gd name="connsiteX6" fmla="*/ 327510 w 1212510"/>
                <a:gd name="connsiteY6" fmla="*/ 0 h 1845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2510" h="1845207">
                  <a:moveTo>
                    <a:pt x="327510" y="0"/>
                  </a:moveTo>
                  <a:lnTo>
                    <a:pt x="1157882" y="19840"/>
                  </a:lnTo>
                  <a:cubicBezTo>
                    <a:pt x="1230228" y="408303"/>
                    <a:pt x="1230449" y="581206"/>
                    <a:pt x="1160141" y="861258"/>
                  </a:cubicBezTo>
                  <a:cubicBezTo>
                    <a:pt x="1078712" y="1194227"/>
                    <a:pt x="972752" y="1441218"/>
                    <a:pt x="478802" y="1825794"/>
                  </a:cubicBezTo>
                  <a:lnTo>
                    <a:pt x="0" y="1845207"/>
                  </a:lnTo>
                  <a:cubicBezTo>
                    <a:pt x="408799" y="1451749"/>
                    <a:pt x="445727" y="1329993"/>
                    <a:pt x="504669" y="1022653"/>
                  </a:cubicBezTo>
                  <a:cubicBezTo>
                    <a:pt x="563611" y="715313"/>
                    <a:pt x="515231" y="231881"/>
                    <a:pt x="327510" y="0"/>
                  </a:cubicBezTo>
                  <a:close/>
                </a:path>
              </a:pathLst>
            </a:custGeom>
            <a:grpFill/>
            <a:ln w="28575">
              <a:solidFill>
                <a:srgbClr val="6D4B99">
                  <a:alpha val="50000"/>
                </a:srgbClr>
              </a:solidFill>
            </a:ln>
          </p:spPr>
          <p:style>
            <a:lnRef idx="0">
              <a:schemeClr val="accent6"/>
            </a:lnRef>
            <a:fillRef idx="3">
              <a:schemeClr val="accent6"/>
            </a:fillRef>
            <a:effectRef idx="3">
              <a:schemeClr val="accent6"/>
            </a:effectRef>
            <a:fontRef idx="minor">
              <a:schemeClr val="lt1"/>
            </a:fontRef>
          </p:style>
          <p:txBody>
            <a:bodyPr rtlCol="0" anchor="ctr"/>
            <a:lstStyle/>
            <a:p>
              <a:pPr algn="ctr" defTabSz="914400"/>
              <a:endParaRPr lang="es-MX" dirty="0">
                <a:solidFill>
                  <a:srgbClr val="C0504D"/>
                </a:solidFill>
              </a:endParaRPr>
            </a:p>
          </p:txBody>
        </p:sp>
        <p:sp>
          <p:nvSpPr>
            <p:cNvPr id="73" name="26 Rectángulo"/>
            <p:cNvSpPr/>
            <p:nvPr userDrawn="1"/>
          </p:nvSpPr>
          <p:spPr>
            <a:xfrm rot="21446692">
              <a:off x="2243275" y="2388128"/>
              <a:ext cx="1103383" cy="1679138"/>
            </a:xfrm>
            <a:custGeom>
              <a:avLst/>
              <a:gdLst>
                <a:gd name="connsiteX0" fmla="*/ 0 w 1069117"/>
                <a:gd name="connsiteY0" fmla="*/ 0 h 2255291"/>
                <a:gd name="connsiteX1" fmla="*/ 1069117 w 1069117"/>
                <a:gd name="connsiteY1" fmla="*/ 0 h 2255291"/>
                <a:gd name="connsiteX2" fmla="*/ 1069117 w 1069117"/>
                <a:gd name="connsiteY2" fmla="*/ 2255291 h 2255291"/>
                <a:gd name="connsiteX3" fmla="*/ 0 w 1069117"/>
                <a:gd name="connsiteY3" fmla="*/ 2255291 h 2255291"/>
                <a:gd name="connsiteX4" fmla="*/ 0 w 1069117"/>
                <a:gd name="connsiteY4" fmla="*/ 0 h 2255291"/>
                <a:gd name="connsiteX0" fmla="*/ 0 w 1069117"/>
                <a:gd name="connsiteY0" fmla="*/ 4763 h 2260054"/>
                <a:gd name="connsiteX1" fmla="*/ 907192 w 1069117"/>
                <a:gd name="connsiteY1" fmla="*/ 0 h 2260054"/>
                <a:gd name="connsiteX2" fmla="*/ 1069117 w 1069117"/>
                <a:gd name="connsiteY2" fmla="*/ 2260054 h 2260054"/>
                <a:gd name="connsiteX3" fmla="*/ 0 w 1069117"/>
                <a:gd name="connsiteY3" fmla="*/ 2260054 h 2260054"/>
                <a:gd name="connsiteX4" fmla="*/ 0 w 1069117"/>
                <a:gd name="connsiteY4" fmla="*/ 4763 h 2260054"/>
                <a:gd name="connsiteX0" fmla="*/ 0 w 1069117"/>
                <a:gd name="connsiteY0" fmla="*/ 14288 h 2269579"/>
                <a:gd name="connsiteX1" fmla="*/ 807179 w 1069117"/>
                <a:gd name="connsiteY1" fmla="*/ 0 h 2269579"/>
                <a:gd name="connsiteX2" fmla="*/ 1069117 w 1069117"/>
                <a:gd name="connsiteY2" fmla="*/ 2269579 h 2269579"/>
                <a:gd name="connsiteX3" fmla="*/ 0 w 1069117"/>
                <a:gd name="connsiteY3" fmla="*/ 2269579 h 2269579"/>
                <a:gd name="connsiteX4" fmla="*/ 0 w 1069117"/>
                <a:gd name="connsiteY4" fmla="*/ 14288 h 2269579"/>
                <a:gd name="connsiteX0" fmla="*/ 0 w 1069117"/>
                <a:gd name="connsiteY0" fmla="*/ 9525 h 2264816"/>
                <a:gd name="connsiteX1" fmla="*/ 916717 w 1069117"/>
                <a:gd name="connsiteY1" fmla="*/ 0 h 2264816"/>
                <a:gd name="connsiteX2" fmla="*/ 1069117 w 1069117"/>
                <a:gd name="connsiteY2" fmla="*/ 2264816 h 2264816"/>
                <a:gd name="connsiteX3" fmla="*/ 0 w 1069117"/>
                <a:gd name="connsiteY3" fmla="*/ 2264816 h 2264816"/>
                <a:gd name="connsiteX4" fmla="*/ 0 w 1069117"/>
                <a:gd name="connsiteY4" fmla="*/ 9525 h 2264816"/>
                <a:gd name="connsiteX0" fmla="*/ 0 w 1121505"/>
                <a:gd name="connsiteY0" fmla="*/ 4763 h 2264816"/>
                <a:gd name="connsiteX1" fmla="*/ 969105 w 1121505"/>
                <a:gd name="connsiteY1" fmla="*/ 0 h 2264816"/>
                <a:gd name="connsiteX2" fmla="*/ 1121505 w 1121505"/>
                <a:gd name="connsiteY2" fmla="*/ 2264816 h 2264816"/>
                <a:gd name="connsiteX3" fmla="*/ 52388 w 1121505"/>
                <a:gd name="connsiteY3" fmla="*/ 2264816 h 2264816"/>
                <a:gd name="connsiteX4" fmla="*/ 0 w 1121505"/>
                <a:gd name="connsiteY4" fmla="*/ 4763 h 2264816"/>
                <a:gd name="connsiteX0" fmla="*/ 0 w 1121505"/>
                <a:gd name="connsiteY0" fmla="*/ 4763 h 2264816"/>
                <a:gd name="connsiteX1" fmla="*/ 969105 w 1121505"/>
                <a:gd name="connsiteY1" fmla="*/ 0 h 2264816"/>
                <a:gd name="connsiteX2" fmla="*/ 1121505 w 1121505"/>
                <a:gd name="connsiteY2" fmla="*/ 2264816 h 2264816"/>
                <a:gd name="connsiteX3" fmla="*/ 52388 w 1121505"/>
                <a:gd name="connsiteY3" fmla="*/ 2264816 h 2264816"/>
                <a:gd name="connsiteX4" fmla="*/ 18877 w 1121505"/>
                <a:gd name="connsiteY4" fmla="*/ 508049 h 2264816"/>
                <a:gd name="connsiteX5" fmla="*/ 0 w 1121505"/>
                <a:gd name="connsiteY5" fmla="*/ 4763 h 2264816"/>
                <a:gd name="connsiteX0" fmla="*/ 71611 w 1193116"/>
                <a:gd name="connsiteY0" fmla="*/ 4763 h 2264816"/>
                <a:gd name="connsiteX1" fmla="*/ 1040716 w 1193116"/>
                <a:gd name="connsiteY1" fmla="*/ 0 h 2264816"/>
                <a:gd name="connsiteX2" fmla="*/ 1193116 w 1193116"/>
                <a:gd name="connsiteY2" fmla="*/ 2264816 h 2264816"/>
                <a:gd name="connsiteX3" fmla="*/ 123999 w 1193116"/>
                <a:gd name="connsiteY3" fmla="*/ 2264816 h 2264816"/>
                <a:gd name="connsiteX4" fmla="*/ 0 w 1193116"/>
                <a:gd name="connsiteY4" fmla="*/ 355649 h 2264816"/>
                <a:gd name="connsiteX5" fmla="*/ 71611 w 1193116"/>
                <a:gd name="connsiteY5" fmla="*/ 4763 h 2264816"/>
                <a:gd name="connsiteX0" fmla="*/ 71611 w 1193116"/>
                <a:gd name="connsiteY0" fmla="*/ 4763 h 2264816"/>
                <a:gd name="connsiteX1" fmla="*/ 1040716 w 1193116"/>
                <a:gd name="connsiteY1" fmla="*/ 0 h 2264816"/>
                <a:gd name="connsiteX2" fmla="*/ 1193116 w 1193116"/>
                <a:gd name="connsiteY2" fmla="*/ 2264816 h 2264816"/>
                <a:gd name="connsiteX3" fmla="*/ 123999 w 1193116"/>
                <a:gd name="connsiteY3" fmla="*/ 2264816 h 2264816"/>
                <a:gd name="connsiteX4" fmla="*/ 47626 w 1193116"/>
                <a:gd name="connsiteY4" fmla="*/ 1136699 h 2264816"/>
                <a:gd name="connsiteX5" fmla="*/ 0 w 1193116"/>
                <a:gd name="connsiteY5" fmla="*/ 355649 h 2264816"/>
                <a:gd name="connsiteX6" fmla="*/ 71611 w 1193116"/>
                <a:gd name="connsiteY6" fmla="*/ 4763 h 2264816"/>
                <a:gd name="connsiteX0" fmla="*/ 90660 w 1212165"/>
                <a:gd name="connsiteY0" fmla="*/ 4763 h 2264816"/>
                <a:gd name="connsiteX1" fmla="*/ 1059765 w 1212165"/>
                <a:gd name="connsiteY1" fmla="*/ 0 h 2264816"/>
                <a:gd name="connsiteX2" fmla="*/ 1212165 w 1212165"/>
                <a:gd name="connsiteY2" fmla="*/ 2264816 h 2264816"/>
                <a:gd name="connsiteX3" fmla="*/ 143048 w 1212165"/>
                <a:gd name="connsiteY3" fmla="*/ 2264816 h 2264816"/>
                <a:gd name="connsiteX4" fmla="*/ 0 w 1212165"/>
                <a:gd name="connsiteY4" fmla="*/ 836661 h 2264816"/>
                <a:gd name="connsiteX5" fmla="*/ 19049 w 1212165"/>
                <a:gd name="connsiteY5" fmla="*/ 355649 h 2264816"/>
                <a:gd name="connsiteX6" fmla="*/ 90660 w 1212165"/>
                <a:gd name="connsiteY6" fmla="*/ 4763 h 2264816"/>
                <a:gd name="connsiteX0" fmla="*/ 90660 w 1212165"/>
                <a:gd name="connsiteY0" fmla="*/ 4763 h 2264816"/>
                <a:gd name="connsiteX1" fmla="*/ 1059765 w 1212165"/>
                <a:gd name="connsiteY1" fmla="*/ 0 h 2264816"/>
                <a:gd name="connsiteX2" fmla="*/ 1212165 w 1212165"/>
                <a:gd name="connsiteY2" fmla="*/ 2264816 h 2264816"/>
                <a:gd name="connsiteX3" fmla="*/ 471660 w 1212165"/>
                <a:gd name="connsiteY3" fmla="*/ 1555204 h 2264816"/>
                <a:gd name="connsiteX4" fmla="*/ 0 w 1212165"/>
                <a:gd name="connsiteY4" fmla="*/ 836661 h 2264816"/>
                <a:gd name="connsiteX5" fmla="*/ 19049 w 1212165"/>
                <a:gd name="connsiteY5" fmla="*/ 355649 h 2264816"/>
                <a:gd name="connsiteX6" fmla="*/ 90660 w 1212165"/>
                <a:gd name="connsiteY6" fmla="*/ 4763 h 2264816"/>
                <a:gd name="connsiteX0" fmla="*/ 90660 w 1212165"/>
                <a:gd name="connsiteY0" fmla="*/ 4763 h 2036216"/>
                <a:gd name="connsiteX1" fmla="*/ 1059765 w 1212165"/>
                <a:gd name="connsiteY1" fmla="*/ 0 h 2036216"/>
                <a:gd name="connsiteX2" fmla="*/ 1212165 w 1212165"/>
                <a:gd name="connsiteY2" fmla="*/ 2036216 h 2036216"/>
                <a:gd name="connsiteX3" fmla="*/ 471660 w 1212165"/>
                <a:gd name="connsiteY3" fmla="*/ 1555204 h 2036216"/>
                <a:gd name="connsiteX4" fmla="*/ 0 w 1212165"/>
                <a:gd name="connsiteY4" fmla="*/ 836661 h 2036216"/>
                <a:gd name="connsiteX5" fmla="*/ 19049 w 1212165"/>
                <a:gd name="connsiteY5" fmla="*/ 355649 h 2036216"/>
                <a:gd name="connsiteX6" fmla="*/ 90660 w 1212165"/>
                <a:gd name="connsiteY6" fmla="*/ 4763 h 2036216"/>
                <a:gd name="connsiteX0" fmla="*/ 90660 w 1235978"/>
                <a:gd name="connsiteY0" fmla="*/ 4763 h 2260054"/>
                <a:gd name="connsiteX1" fmla="*/ 1059765 w 1235978"/>
                <a:gd name="connsiteY1" fmla="*/ 0 h 2260054"/>
                <a:gd name="connsiteX2" fmla="*/ 1235978 w 1235978"/>
                <a:gd name="connsiteY2" fmla="*/ 2260054 h 2260054"/>
                <a:gd name="connsiteX3" fmla="*/ 471660 w 1235978"/>
                <a:gd name="connsiteY3" fmla="*/ 1555204 h 2260054"/>
                <a:gd name="connsiteX4" fmla="*/ 0 w 1235978"/>
                <a:gd name="connsiteY4" fmla="*/ 836661 h 2260054"/>
                <a:gd name="connsiteX5" fmla="*/ 19049 w 1235978"/>
                <a:gd name="connsiteY5" fmla="*/ 355649 h 2260054"/>
                <a:gd name="connsiteX6" fmla="*/ 90660 w 1235978"/>
                <a:gd name="connsiteY6" fmla="*/ 4763 h 2260054"/>
                <a:gd name="connsiteX0" fmla="*/ 90660 w 1235978"/>
                <a:gd name="connsiteY0" fmla="*/ 4763 h 2260054"/>
                <a:gd name="connsiteX1" fmla="*/ 1059765 w 1235978"/>
                <a:gd name="connsiteY1" fmla="*/ 0 h 2260054"/>
                <a:gd name="connsiteX2" fmla="*/ 1235978 w 1235978"/>
                <a:gd name="connsiteY2" fmla="*/ 2260054 h 2260054"/>
                <a:gd name="connsiteX3" fmla="*/ 809797 w 1235978"/>
                <a:gd name="connsiteY3" fmla="*/ 2226716 h 2260054"/>
                <a:gd name="connsiteX4" fmla="*/ 0 w 1235978"/>
                <a:gd name="connsiteY4" fmla="*/ 836661 h 2260054"/>
                <a:gd name="connsiteX5" fmla="*/ 19049 w 1235978"/>
                <a:gd name="connsiteY5" fmla="*/ 355649 h 2260054"/>
                <a:gd name="connsiteX6" fmla="*/ 90660 w 1235978"/>
                <a:gd name="connsiteY6" fmla="*/ 4763 h 2260054"/>
                <a:gd name="connsiteX0" fmla="*/ 90660 w 1235978"/>
                <a:gd name="connsiteY0" fmla="*/ 4763 h 2260054"/>
                <a:gd name="connsiteX1" fmla="*/ 1059765 w 1235978"/>
                <a:gd name="connsiteY1" fmla="*/ 0 h 2260054"/>
                <a:gd name="connsiteX2" fmla="*/ 1235978 w 1235978"/>
                <a:gd name="connsiteY2" fmla="*/ 2260054 h 2260054"/>
                <a:gd name="connsiteX3" fmla="*/ 809797 w 1235978"/>
                <a:gd name="connsiteY3" fmla="*/ 2226716 h 2260054"/>
                <a:gd name="connsiteX4" fmla="*/ 419100 w 1235978"/>
                <a:gd name="connsiteY4" fmla="*/ 1555799 h 2260054"/>
                <a:gd name="connsiteX5" fmla="*/ 0 w 1235978"/>
                <a:gd name="connsiteY5" fmla="*/ 836661 h 2260054"/>
                <a:gd name="connsiteX6" fmla="*/ 19049 w 1235978"/>
                <a:gd name="connsiteY6" fmla="*/ 355649 h 2260054"/>
                <a:gd name="connsiteX7" fmla="*/ 90660 w 1235978"/>
                <a:gd name="connsiteY7" fmla="*/ 4763 h 2260054"/>
                <a:gd name="connsiteX0" fmla="*/ 90660 w 1235978"/>
                <a:gd name="connsiteY0" fmla="*/ 4763 h 2260054"/>
                <a:gd name="connsiteX1" fmla="*/ 1059765 w 1235978"/>
                <a:gd name="connsiteY1" fmla="*/ 0 h 2260054"/>
                <a:gd name="connsiteX2" fmla="*/ 1235978 w 1235978"/>
                <a:gd name="connsiteY2" fmla="*/ 2260054 h 2260054"/>
                <a:gd name="connsiteX3" fmla="*/ 809797 w 1235978"/>
                <a:gd name="connsiteY3" fmla="*/ 2226716 h 2260054"/>
                <a:gd name="connsiteX4" fmla="*/ 257175 w 1235978"/>
                <a:gd name="connsiteY4" fmla="*/ 1627237 h 2260054"/>
                <a:gd name="connsiteX5" fmla="*/ 0 w 1235978"/>
                <a:gd name="connsiteY5" fmla="*/ 836661 h 2260054"/>
                <a:gd name="connsiteX6" fmla="*/ 19049 w 1235978"/>
                <a:gd name="connsiteY6" fmla="*/ 355649 h 2260054"/>
                <a:gd name="connsiteX7" fmla="*/ 90660 w 1235978"/>
                <a:gd name="connsiteY7" fmla="*/ 4763 h 2260054"/>
                <a:gd name="connsiteX0" fmla="*/ 90660 w 1235978"/>
                <a:gd name="connsiteY0" fmla="*/ 4763 h 2260054"/>
                <a:gd name="connsiteX1" fmla="*/ 1059765 w 1235978"/>
                <a:gd name="connsiteY1" fmla="*/ 0 h 2260054"/>
                <a:gd name="connsiteX2" fmla="*/ 1235978 w 1235978"/>
                <a:gd name="connsiteY2" fmla="*/ 2260054 h 2260054"/>
                <a:gd name="connsiteX3" fmla="*/ 809797 w 1235978"/>
                <a:gd name="connsiteY3" fmla="*/ 2226716 h 2260054"/>
                <a:gd name="connsiteX4" fmla="*/ 257175 w 1235978"/>
                <a:gd name="connsiteY4" fmla="*/ 1627237 h 2260054"/>
                <a:gd name="connsiteX5" fmla="*/ 0 w 1235978"/>
                <a:gd name="connsiteY5" fmla="*/ 836661 h 2260054"/>
                <a:gd name="connsiteX6" fmla="*/ 19049 w 1235978"/>
                <a:gd name="connsiteY6" fmla="*/ 355649 h 2260054"/>
                <a:gd name="connsiteX7" fmla="*/ 90660 w 1235978"/>
                <a:gd name="connsiteY7" fmla="*/ 4763 h 2260054"/>
                <a:gd name="connsiteX0" fmla="*/ 90660 w 1235978"/>
                <a:gd name="connsiteY0" fmla="*/ 4763 h 2260054"/>
                <a:gd name="connsiteX1" fmla="*/ 1059765 w 1235978"/>
                <a:gd name="connsiteY1" fmla="*/ 0 h 2260054"/>
                <a:gd name="connsiteX2" fmla="*/ 1235978 w 1235978"/>
                <a:gd name="connsiteY2" fmla="*/ 2260054 h 2260054"/>
                <a:gd name="connsiteX3" fmla="*/ 809797 w 1235978"/>
                <a:gd name="connsiteY3" fmla="*/ 2226716 h 2260054"/>
                <a:gd name="connsiteX4" fmla="*/ 257175 w 1235978"/>
                <a:gd name="connsiteY4" fmla="*/ 1627237 h 2260054"/>
                <a:gd name="connsiteX5" fmla="*/ 0 w 1235978"/>
                <a:gd name="connsiteY5" fmla="*/ 836661 h 2260054"/>
                <a:gd name="connsiteX6" fmla="*/ 19049 w 1235978"/>
                <a:gd name="connsiteY6" fmla="*/ 355649 h 2260054"/>
                <a:gd name="connsiteX7" fmla="*/ 90660 w 1235978"/>
                <a:gd name="connsiteY7" fmla="*/ 4763 h 2260054"/>
                <a:gd name="connsiteX0" fmla="*/ 90660 w 1235978"/>
                <a:gd name="connsiteY0" fmla="*/ 4763 h 2260054"/>
                <a:gd name="connsiteX1" fmla="*/ 1059765 w 1235978"/>
                <a:gd name="connsiteY1" fmla="*/ 0 h 2260054"/>
                <a:gd name="connsiteX2" fmla="*/ 1235978 w 1235978"/>
                <a:gd name="connsiteY2" fmla="*/ 2260054 h 2260054"/>
                <a:gd name="connsiteX3" fmla="*/ 809797 w 1235978"/>
                <a:gd name="connsiteY3" fmla="*/ 2226716 h 2260054"/>
                <a:gd name="connsiteX4" fmla="*/ 257175 w 1235978"/>
                <a:gd name="connsiteY4" fmla="*/ 1627237 h 2260054"/>
                <a:gd name="connsiteX5" fmla="*/ 0 w 1235978"/>
                <a:gd name="connsiteY5" fmla="*/ 836661 h 2260054"/>
                <a:gd name="connsiteX6" fmla="*/ 19049 w 1235978"/>
                <a:gd name="connsiteY6" fmla="*/ 355649 h 2260054"/>
                <a:gd name="connsiteX7" fmla="*/ 90660 w 1235978"/>
                <a:gd name="connsiteY7" fmla="*/ 4763 h 2260054"/>
                <a:gd name="connsiteX0" fmla="*/ 104020 w 1249338"/>
                <a:gd name="connsiteY0" fmla="*/ 4763 h 2260054"/>
                <a:gd name="connsiteX1" fmla="*/ 1073125 w 1249338"/>
                <a:gd name="connsiteY1" fmla="*/ 0 h 2260054"/>
                <a:gd name="connsiteX2" fmla="*/ 1249338 w 1249338"/>
                <a:gd name="connsiteY2" fmla="*/ 2260054 h 2260054"/>
                <a:gd name="connsiteX3" fmla="*/ 823157 w 1249338"/>
                <a:gd name="connsiteY3" fmla="*/ 2226716 h 2260054"/>
                <a:gd name="connsiteX4" fmla="*/ 270535 w 1249338"/>
                <a:gd name="connsiteY4" fmla="*/ 1627237 h 2260054"/>
                <a:gd name="connsiteX5" fmla="*/ 13360 w 1249338"/>
                <a:gd name="connsiteY5" fmla="*/ 836661 h 2260054"/>
                <a:gd name="connsiteX6" fmla="*/ 32409 w 1249338"/>
                <a:gd name="connsiteY6" fmla="*/ 355649 h 2260054"/>
                <a:gd name="connsiteX7" fmla="*/ 104020 w 1249338"/>
                <a:gd name="connsiteY7" fmla="*/ 4763 h 2260054"/>
                <a:gd name="connsiteX0" fmla="*/ 104020 w 1249338"/>
                <a:gd name="connsiteY0" fmla="*/ 4763 h 2260054"/>
                <a:gd name="connsiteX1" fmla="*/ 1073125 w 1249338"/>
                <a:gd name="connsiteY1" fmla="*/ 0 h 2260054"/>
                <a:gd name="connsiteX2" fmla="*/ 1151597 w 1249338"/>
                <a:gd name="connsiteY2" fmla="*/ 931912 h 2260054"/>
                <a:gd name="connsiteX3" fmla="*/ 1249338 w 1249338"/>
                <a:gd name="connsiteY3" fmla="*/ 2260054 h 2260054"/>
                <a:gd name="connsiteX4" fmla="*/ 823157 w 1249338"/>
                <a:gd name="connsiteY4" fmla="*/ 2226716 h 2260054"/>
                <a:gd name="connsiteX5" fmla="*/ 270535 w 1249338"/>
                <a:gd name="connsiteY5" fmla="*/ 1627237 h 2260054"/>
                <a:gd name="connsiteX6" fmla="*/ 13360 w 1249338"/>
                <a:gd name="connsiteY6" fmla="*/ 836661 h 2260054"/>
                <a:gd name="connsiteX7" fmla="*/ 32409 w 1249338"/>
                <a:gd name="connsiteY7" fmla="*/ 355649 h 2260054"/>
                <a:gd name="connsiteX8" fmla="*/ 104020 w 1249338"/>
                <a:gd name="connsiteY8" fmla="*/ 4763 h 2260054"/>
                <a:gd name="connsiteX0" fmla="*/ 104020 w 1249338"/>
                <a:gd name="connsiteY0" fmla="*/ 4763 h 2260054"/>
                <a:gd name="connsiteX1" fmla="*/ 1073125 w 1249338"/>
                <a:gd name="connsiteY1" fmla="*/ 0 h 2260054"/>
                <a:gd name="connsiteX2" fmla="*/ 599147 w 1249338"/>
                <a:gd name="connsiteY2" fmla="*/ 946200 h 2260054"/>
                <a:gd name="connsiteX3" fmla="*/ 1249338 w 1249338"/>
                <a:gd name="connsiteY3" fmla="*/ 2260054 h 2260054"/>
                <a:gd name="connsiteX4" fmla="*/ 823157 w 1249338"/>
                <a:gd name="connsiteY4" fmla="*/ 2226716 h 2260054"/>
                <a:gd name="connsiteX5" fmla="*/ 270535 w 1249338"/>
                <a:gd name="connsiteY5" fmla="*/ 1627237 h 2260054"/>
                <a:gd name="connsiteX6" fmla="*/ 13360 w 1249338"/>
                <a:gd name="connsiteY6" fmla="*/ 836661 h 2260054"/>
                <a:gd name="connsiteX7" fmla="*/ 32409 w 1249338"/>
                <a:gd name="connsiteY7" fmla="*/ 355649 h 2260054"/>
                <a:gd name="connsiteX8" fmla="*/ 104020 w 1249338"/>
                <a:gd name="connsiteY8" fmla="*/ 4763 h 2260054"/>
                <a:gd name="connsiteX0" fmla="*/ 104020 w 1249338"/>
                <a:gd name="connsiteY0" fmla="*/ 4763 h 2260054"/>
                <a:gd name="connsiteX1" fmla="*/ 787375 w 1249338"/>
                <a:gd name="connsiteY1" fmla="*/ 0 h 2260054"/>
                <a:gd name="connsiteX2" fmla="*/ 599147 w 1249338"/>
                <a:gd name="connsiteY2" fmla="*/ 946200 h 2260054"/>
                <a:gd name="connsiteX3" fmla="*/ 1249338 w 1249338"/>
                <a:gd name="connsiteY3" fmla="*/ 2260054 h 2260054"/>
                <a:gd name="connsiteX4" fmla="*/ 823157 w 1249338"/>
                <a:gd name="connsiteY4" fmla="*/ 2226716 h 2260054"/>
                <a:gd name="connsiteX5" fmla="*/ 270535 w 1249338"/>
                <a:gd name="connsiteY5" fmla="*/ 1627237 h 2260054"/>
                <a:gd name="connsiteX6" fmla="*/ 13360 w 1249338"/>
                <a:gd name="connsiteY6" fmla="*/ 836661 h 2260054"/>
                <a:gd name="connsiteX7" fmla="*/ 32409 w 1249338"/>
                <a:gd name="connsiteY7" fmla="*/ 355649 h 2260054"/>
                <a:gd name="connsiteX8" fmla="*/ 104020 w 1249338"/>
                <a:gd name="connsiteY8" fmla="*/ 4763 h 2260054"/>
                <a:gd name="connsiteX0" fmla="*/ 104020 w 1249338"/>
                <a:gd name="connsiteY0" fmla="*/ 4763 h 2260054"/>
                <a:gd name="connsiteX1" fmla="*/ 1087412 w 1249338"/>
                <a:gd name="connsiteY1" fmla="*/ 0 h 2260054"/>
                <a:gd name="connsiteX2" fmla="*/ 599147 w 1249338"/>
                <a:gd name="connsiteY2" fmla="*/ 946200 h 2260054"/>
                <a:gd name="connsiteX3" fmla="*/ 1249338 w 1249338"/>
                <a:gd name="connsiteY3" fmla="*/ 2260054 h 2260054"/>
                <a:gd name="connsiteX4" fmla="*/ 823157 w 1249338"/>
                <a:gd name="connsiteY4" fmla="*/ 2226716 h 2260054"/>
                <a:gd name="connsiteX5" fmla="*/ 270535 w 1249338"/>
                <a:gd name="connsiteY5" fmla="*/ 1627237 h 2260054"/>
                <a:gd name="connsiteX6" fmla="*/ 13360 w 1249338"/>
                <a:gd name="connsiteY6" fmla="*/ 836661 h 2260054"/>
                <a:gd name="connsiteX7" fmla="*/ 32409 w 1249338"/>
                <a:gd name="connsiteY7" fmla="*/ 355649 h 2260054"/>
                <a:gd name="connsiteX8" fmla="*/ 104020 w 1249338"/>
                <a:gd name="connsiteY8"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599147 w 1249338"/>
                <a:gd name="connsiteY3" fmla="*/ 946200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04020 w 1249338"/>
                <a:gd name="connsiteY0" fmla="*/ 4763 h 2260054"/>
                <a:gd name="connsiteX1" fmla="*/ 1087412 w 1249338"/>
                <a:gd name="connsiteY1" fmla="*/ 0 h 2260054"/>
                <a:gd name="connsiteX2" fmla="*/ 884897 w 1249338"/>
                <a:gd name="connsiteY2" fmla="*/ 398512 h 2260054"/>
                <a:gd name="connsiteX3" fmla="*/ 794410 w 1249338"/>
                <a:gd name="connsiteY3" fmla="*/ 1179562 h 2260054"/>
                <a:gd name="connsiteX4" fmla="*/ 1249338 w 1249338"/>
                <a:gd name="connsiteY4" fmla="*/ 2260054 h 2260054"/>
                <a:gd name="connsiteX5" fmla="*/ 823157 w 1249338"/>
                <a:gd name="connsiteY5" fmla="*/ 2226716 h 2260054"/>
                <a:gd name="connsiteX6" fmla="*/ 270535 w 1249338"/>
                <a:gd name="connsiteY6" fmla="*/ 1627237 h 2260054"/>
                <a:gd name="connsiteX7" fmla="*/ 13360 w 1249338"/>
                <a:gd name="connsiteY7" fmla="*/ 836661 h 2260054"/>
                <a:gd name="connsiteX8" fmla="*/ 32409 w 1249338"/>
                <a:gd name="connsiteY8" fmla="*/ 355649 h 2260054"/>
                <a:gd name="connsiteX9" fmla="*/ 104020 w 1249338"/>
                <a:gd name="connsiteY9" fmla="*/ 4763 h 2260054"/>
                <a:gd name="connsiteX0" fmla="*/ 123289 w 1268607"/>
                <a:gd name="connsiteY0" fmla="*/ 4763 h 2260054"/>
                <a:gd name="connsiteX1" fmla="*/ 1106681 w 1268607"/>
                <a:gd name="connsiteY1" fmla="*/ 0 h 2260054"/>
                <a:gd name="connsiteX2" fmla="*/ 904166 w 1268607"/>
                <a:gd name="connsiteY2" fmla="*/ 398512 h 2260054"/>
                <a:gd name="connsiteX3" fmla="*/ 813679 w 1268607"/>
                <a:gd name="connsiteY3" fmla="*/ 1179562 h 2260054"/>
                <a:gd name="connsiteX4" fmla="*/ 1268607 w 1268607"/>
                <a:gd name="connsiteY4" fmla="*/ 2260054 h 2260054"/>
                <a:gd name="connsiteX5" fmla="*/ 842426 w 1268607"/>
                <a:gd name="connsiteY5" fmla="*/ 2226716 h 2260054"/>
                <a:gd name="connsiteX6" fmla="*/ 289804 w 1268607"/>
                <a:gd name="connsiteY6" fmla="*/ 1627237 h 2260054"/>
                <a:gd name="connsiteX7" fmla="*/ 32629 w 1268607"/>
                <a:gd name="connsiteY7" fmla="*/ 836661 h 2260054"/>
                <a:gd name="connsiteX8" fmla="*/ 123289 w 1268607"/>
                <a:gd name="connsiteY8" fmla="*/ 4763 h 2260054"/>
                <a:gd name="connsiteX0" fmla="*/ 100069 w 1245387"/>
                <a:gd name="connsiteY0" fmla="*/ 4763 h 2260054"/>
                <a:gd name="connsiteX1" fmla="*/ 1083461 w 1245387"/>
                <a:gd name="connsiteY1" fmla="*/ 0 h 2260054"/>
                <a:gd name="connsiteX2" fmla="*/ 880946 w 1245387"/>
                <a:gd name="connsiteY2" fmla="*/ 398512 h 2260054"/>
                <a:gd name="connsiteX3" fmla="*/ 790459 w 1245387"/>
                <a:gd name="connsiteY3" fmla="*/ 1179562 h 2260054"/>
                <a:gd name="connsiteX4" fmla="*/ 1245387 w 1245387"/>
                <a:gd name="connsiteY4" fmla="*/ 2260054 h 2260054"/>
                <a:gd name="connsiteX5" fmla="*/ 819206 w 1245387"/>
                <a:gd name="connsiteY5" fmla="*/ 2226716 h 2260054"/>
                <a:gd name="connsiteX6" fmla="*/ 266584 w 1245387"/>
                <a:gd name="connsiteY6" fmla="*/ 1627237 h 2260054"/>
                <a:gd name="connsiteX7" fmla="*/ 9409 w 1245387"/>
                <a:gd name="connsiteY7" fmla="*/ 836661 h 2260054"/>
                <a:gd name="connsiteX8" fmla="*/ 100069 w 1245387"/>
                <a:gd name="connsiteY8" fmla="*/ 4763 h 2260054"/>
                <a:gd name="connsiteX0" fmla="*/ 48275 w 1193593"/>
                <a:gd name="connsiteY0" fmla="*/ 4763 h 2260054"/>
                <a:gd name="connsiteX1" fmla="*/ 1031667 w 1193593"/>
                <a:gd name="connsiteY1" fmla="*/ 0 h 2260054"/>
                <a:gd name="connsiteX2" fmla="*/ 829152 w 1193593"/>
                <a:gd name="connsiteY2" fmla="*/ 398512 h 2260054"/>
                <a:gd name="connsiteX3" fmla="*/ 738665 w 1193593"/>
                <a:gd name="connsiteY3" fmla="*/ 1179562 h 2260054"/>
                <a:gd name="connsiteX4" fmla="*/ 1193593 w 1193593"/>
                <a:gd name="connsiteY4" fmla="*/ 2260054 h 2260054"/>
                <a:gd name="connsiteX5" fmla="*/ 767412 w 1193593"/>
                <a:gd name="connsiteY5" fmla="*/ 2226716 h 2260054"/>
                <a:gd name="connsiteX6" fmla="*/ 214790 w 1193593"/>
                <a:gd name="connsiteY6" fmla="*/ 1627237 h 2260054"/>
                <a:gd name="connsiteX7" fmla="*/ 48275 w 1193593"/>
                <a:gd name="connsiteY7" fmla="*/ 4763 h 2260054"/>
                <a:gd name="connsiteX0" fmla="*/ 125134 w 1270452"/>
                <a:gd name="connsiteY0" fmla="*/ 4763 h 2260054"/>
                <a:gd name="connsiteX1" fmla="*/ 1108526 w 1270452"/>
                <a:gd name="connsiteY1" fmla="*/ 0 h 2260054"/>
                <a:gd name="connsiteX2" fmla="*/ 906011 w 1270452"/>
                <a:gd name="connsiteY2" fmla="*/ 398512 h 2260054"/>
                <a:gd name="connsiteX3" fmla="*/ 815524 w 1270452"/>
                <a:gd name="connsiteY3" fmla="*/ 1179562 h 2260054"/>
                <a:gd name="connsiteX4" fmla="*/ 1270452 w 1270452"/>
                <a:gd name="connsiteY4" fmla="*/ 2260054 h 2260054"/>
                <a:gd name="connsiteX5" fmla="*/ 844271 w 1270452"/>
                <a:gd name="connsiteY5" fmla="*/ 2226716 h 2260054"/>
                <a:gd name="connsiteX6" fmla="*/ 72574 w 1270452"/>
                <a:gd name="connsiteY6" fmla="*/ 1127175 h 2260054"/>
                <a:gd name="connsiteX7" fmla="*/ 125134 w 1270452"/>
                <a:gd name="connsiteY7" fmla="*/ 4763 h 2260054"/>
                <a:gd name="connsiteX0" fmla="*/ 125134 w 1270452"/>
                <a:gd name="connsiteY0" fmla="*/ 4763 h 2260054"/>
                <a:gd name="connsiteX1" fmla="*/ 1108526 w 1270452"/>
                <a:gd name="connsiteY1" fmla="*/ 0 h 2260054"/>
                <a:gd name="connsiteX2" fmla="*/ 906011 w 1270452"/>
                <a:gd name="connsiteY2" fmla="*/ 398512 h 2260054"/>
                <a:gd name="connsiteX3" fmla="*/ 815524 w 1270452"/>
                <a:gd name="connsiteY3" fmla="*/ 1179562 h 2260054"/>
                <a:gd name="connsiteX4" fmla="*/ 1270452 w 1270452"/>
                <a:gd name="connsiteY4" fmla="*/ 2260054 h 2260054"/>
                <a:gd name="connsiteX5" fmla="*/ 844271 w 1270452"/>
                <a:gd name="connsiteY5" fmla="*/ 2226716 h 2260054"/>
                <a:gd name="connsiteX6" fmla="*/ 72574 w 1270452"/>
                <a:gd name="connsiteY6" fmla="*/ 1127175 h 2260054"/>
                <a:gd name="connsiteX7" fmla="*/ 125134 w 1270452"/>
                <a:gd name="connsiteY7" fmla="*/ 4763 h 2260054"/>
                <a:gd name="connsiteX0" fmla="*/ 125134 w 1270452"/>
                <a:gd name="connsiteY0" fmla="*/ 4763 h 2260054"/>
                <a:gd name="connsiteX1" fmla="*/ 1108526 w 1270452"/>
                <a:gd name="connsiteY1" fmla="*/ 0 h 2260054"/>
                <a:gd name="connsiteX2" fmla="*/ 906011 w 1270452"/>
                <a:gd name="connsiteY2" fmla="*/ 398512 h 2260054"/>
                <a:gd name="connsiteX3" fmla="*/ 815524 w 1270452"/>
                <a:gd name="connsiteY3" fmla="*/ 1179562 h 2260054"/>
                <a:gd name="connsiteX4" fmla="*/ 1270452 w 1270452"/>
                <a:gd name="connsiteY4" fmla="*/ 2260054 h 2260054"/>
                <a:gd name="connsiteX5" fmla="*/ 844271 w 1270452"/>
                <a:gd name="connsiteY5" fmla="*/ 2226716 h 2260054"/>
                <a:gd name="connsiteX6" fmla="*/ 72574 w 1270452"/>
                <a:gd name="connsiteY6" fmla="*/ 1127175 h 2260054"/>
                <a:gd name="connsiteX7" fmla="*/ 125134 w 1270452"/>
                <a:gd name="connsiteY7" fmla="*/ 4763 h 2260054"/>
                <a:gd name="connsiteX0" fmla="*/ 109113 w 1254431"/>
                <a:gd name="connsiteY0" fmla="*/ 4763 h 2260054"/>
                <a:gd name="connsiteX1" fmla="*/ 1092505 w 1254431"/>
                <a:gd name="connsiteY1" fmla="*/ 0 h 2260054"/>
                <a:gd name="connsiteX2" fmla="*/ 889990 w 1254431"/>
                <a:gd name="connsiteY2" fmla="*/ 398512 h 2260054"/>
                <a:gd name="connsiteX3" fmla="*/ 799503 w 1254431"/>
                <a:gd name="connsiteY3" fmla="*/ 1179562 h 2260054"/>
                <a:gd name="connsiteX4" fmla="*/ 1254431 w 1254431"/>
                <a:gd name="connsiteY4" fmla="*/ 2260054 h 2260054"/>
                <a:gd name="connsiteX5" fmla="*/ 828250 w 1254431"/>
                <a:gd name="connsiteY5" fmla="*/ 2226716 h 2260054"/>
                <a:gd name="connsiteX6" fmla="*/ 56553 w 1254431"/>
                <a:gd name="connsiteY6" fmla="*/ 1127175 h 2260054"/>
                <a:gd name="connsiteX7" fmla="*/ 109113 w 1254431"/>
                <a:gd name="connsiteY7" fmla="*/ 4763 h 2260054"/>
                <a:gd name="connsiteX0" fmla="*/ 109113 w 1254431"/>
                <a:gd name="connsiteY0" fmla="*/ 4763 h 2260054"/>
                <a:gd name="connsiteX1" fmla="*/ 1092505 w 1254431"/>
                <a:gd name="connsiteY1" fmla="*/ 0 h 2260054"/>
                <a:gd name="connsiteX2" fmla="*/ 799503 w 1254431"/>
                <a:gd name="connsiteY2" fmla="*/ 1179562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54431"/>
                <a:gd name="connsiteY0" fmla="*/ 4763 h 2260054"/>
                <a:gd name="connsiteX1" fmla="*/ 1092505 w 1254431"/>
                <a:gd name="connsiteY1" fmla="*/ 0 h 2260054"/>
                <a:gd name="connsiteX2" fmla="*/ 799503 w 1254431"/>
                <a:gd name="connsiteY2" fmla="*/ 1179562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54431"/>
                <a:gd name="connsiteY0" fmla="*/ 4763 h 2260054"/>
                <a:gd name="connsiteX1" fmla="*/ 1092505 w 1254431"/>
                <a:gd name="connsiteY1" fmla="*/ 0 h 2260054"/>
                <a:gd name="connsiteX2" fmla="*/ 799503 w 1254431"/>
                <a:gd name="connsiteY2" fmla="*/ 1179562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54431"/>
                <a:gd name="connsiteY0" fmla="*/ 4763 h 2260054"/>
                <a:gd name="connsiteX1" fmla="*/ 1092505 w 1254431"/>
                <a:gd name="connsiteY1" fmla="*/ 0 h 2260054"/>
                <a:gd name="connsiteX2" fmla="*/ 799503 w 1254431"/>
                <a:gd name="connsiteY2" fmla="*/ 1179562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54431"/>
                <a:gd name="connsiteY0" fmla="*/ 4763 h 2260054"/>
                <a:gd name="connsiteX1" fmla="*/ 1092505 w 1254431"/>
                <a:gd name="connsiteY1" fmla="*/ 0 h 2260054"/>
                <a:gd name="connsiteX2" fmla="*/ 828078 w 1254431"/>
                <a:gd name="connsiteY2" fmla="*/ 1174799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54431"/>
                <a:gd name="connsiteY0" fmla="*/ 4763 h 2260054"/>
                <a:gd name="connsiteX1" fmla="*/ 1092505 w 1254431"/>
                <a:gd name="connsiteY1" fmla="*/ 0 h 2260054"/>
                <a:gd name="connsiteX2" fmla="*/ 828078 w 1254431"/>
                <a:gd name="connsiteY2" fmla="*/ 1174799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54431"/>
                <a:gd name="connsiteY0" fmla="*/ 4763 h 2260054"/>
                <a:gd name="connsiteX1" fmla="*/ 1092505 w 1254431"/>
                <a:gd name="connsiteY1" fmla="*/ 0 h 2260054"/>
                <a:gd name="connsiteX2" fmla="*/ 828078 w 1254431"/>
                <a:gd name="connsiteY2" fmla="*/ 1174799 h 2260054"/>
                <a:gd name="connsiteX3" fmla="*/ 1254431 w 1254431"/>
                <a:gd name="connsiteY3" fmla="*/ 2260054 h 2260054"/>
                <a:gd name="connsiteX4" fmla="*/ 828250 w 1254431"/>
                <a:gd name="connsiteY4" fmla="*/ 2226716 h 2260054"/>
                <a:gd name="connsiteX5" fmla="*/ 56553 w 1254431"/>
                <a:gd name="connsiteY5" fmla="*/ 1127175 h 2260054"/>
                <a:gd name="connsiteX6" fmla="*/ 109113 w 1254431"/>
                <a:gd name="connsiteY6" fmla="*/ 4763 h 2260054"/>
                <a:gd name="connsiteX0" fmla="*/ 109113 w 1297294"/>
                <a:gd name="connsiteY0" fmla="*/ 4763 h 2255291"/>
                <a:gd name="connsiteX1" fmla="*/ 1092505 w 1297294"/>
                <a:gd name="connsiteY1" fmla="*/ 0 h 2255291"/>
                <a:gd name="connsiteX2" fmla="*/ 828078 w 1297294"/>
                <a:gd name="connsiteY2" fmla="*/ 1174799 h 2255291"/>
                <a:gd name="connsiteX3" fmla="*/ 1297294 w 1297294"/>
                <a:gd name="connsiteY3" fmla="*/ 2255291 h 2255291"/>
                <a:gd name="connsiteX4" fmla="*/ 828250 w 1297294"/>
                <a:gd name="connsiteY4" fmla="*/ 2226716 h 2255291"/>
                <a:gd name="connsiteX5" fmla="*/ 56553 w 1297294"/>
                <a:gd name="connsiteY5" fmla="*/ 1127175 h 2255291"/>
                <a:gd name="connsiteX6" fmla="*/ 109113 w 1297294"/>
                <a:gd name="connsiteY6" fmla="*/ 4763 h 2255291"/>
                <a:gd name="connsiteX0" fmla="*/ 109113 w 1297294"/>
                <a:gd name="connsiteY0" fmla="*/ 4763 h 2255291"/>
                <a:gd name="connsiteX1" fmla="*/ 1092505 w 1297294"/>
                <a:gd name="connsiteY1" fmla="*/ 0 h 2255291"/>
                <a:gd name="connsiteX2" fmla="*/ 828078 w 1297294"/>
                <a:gd name="connsiteY2" fmla="*/ 1174799 h 2255291"/>
                <a:gd name="connsiteX3" fmla="*/ 1297294 w 1297294"/>
                <a:gd name="connsiteY3" fmla="*/ 2255291 h 2255291"/>
                <a:gd name="connsiteX4" fmla="*/ 828250 w 1297294"/>
                <a:gd name="connsiteY4" fmla="*/ 2226716 h 2255291"/>
                <a:gd name="connsiteX5" fmla="*/ 56553 w 1297294"/>
                <a:gd name="connsiteY5" fmla="*/ 1127175 h 2255291"/>
                <a:gd name="connsiteX6" fmla="*/ 109113 w 1297294"/>
                <a:gd name="connsiteY6" fmla="*/ 4763 h 2255291"/>
                <a:gd name="connsiteX0" fmla="*/ 109113 w 1297294"/>
                <a:gd name="connsiteY0" fmla="*/ 4763 h 2255291"/>
                <a:gd name="connsiteX1" fmla="*/ 1092505 w 1297294"/>
                <a:gd name="connsiteY1" fmla="*/ 0 h 2255291"/>
                <a:gd name="connsiteX2" fmla="*/ 828078 w 1297294"/>
                <a:gd name="connsiteY2" fmla="*/ 1174799 h 2255291"/>
                <a:gd name="connsiteX3" fmla="*/ 1297294 w 1297294"/>
                <a:gd name="connsiteY3" fmla="*/ 2255291 h 2255291"/>
                <a:gd name="connsiteX4" fmla="*/ 828250 w 1297294"/>
                <a:gd name="connsiteY4" fmla="*/ 2226716 h 2255291"/>
                <a:gd name="connsiteX5" fmla="*/ 56553 w 1297294"/>
                <a:gd name="connsiteY5" fmla="*/ 1127175 h 2255291"/>
                <a:gd name="connsiteX6" fmla="*/ 109113 w 1297294"/>
                <a:gd name="connsiteY6" fmla="*/ 4763 h 2255291"/>
                <a:gd name="connsiteX0" fmla="*/ 109113 w 1297294"/>
                <a:gd name="connsiteY0" fmla="*/ 4763 h 2255291"/>
                <a:gd name="connsiteX1" fmla="*/ 1092505 w 1297294"/>
                <a:gd name="connsiteY1" fmla="*/ 0 h 2255291"/>
                <a:gd name="connsiteX2" fmla="*/ 828078 w 1297294"/>
                <a:gd name="connsiteY2" fmla="*/ 1065261 h 2255291"/>
                <a:gd name="connsiteX3" fmla="*/ 1297294 w 1297294"/>
                <a:gd name="connsiteY3" fmla="*/ 2255291 h 2255291"/>
                <a:gd name="connsiteX4" fmla="*/ 828250 w 1297294"/>
                <a:gd name="connsiteY4" fmla="*/ 2226716 h 2255291"/>
                <a:gd name="connsiteX5" fmla="*/ 56553 w 1297294"/>
                <a:gd name="connsiteY5" fmla="*/ 1127175 h 2255291"/>
                <a:gd name="connsiteX6" fmla="*/ 109113 w 1297294"/>
                <a:gd name="connsiteY6" fmla="*/ 4763 h 2255291"/>
                <a:gd name="connsiteX0" fmla="*/ 109113 w 1297294"/>
                <a:gd name="connsiteY0" fmla="*/ 4763 h 2255291"/>
                <a:gd name="connsiteX1" fmla="*/ 1092505 w 1297294"/>
                <a:gd name="connsiteY1" fmla="*/ 0 h 2255291"/>
                <a:gd name="connsiteX2" fmla="*/ 828078 w 1297294"/>
                <a:gd name="connsiteY2" fmla="*/ 1065261 h 2255291"/>
                <a:gd name="connsiteX3" fmla="*/ 1297294 w 1297294"/>
                <a:gd name="connsiteY3" fmla="*/ 2255291 h 2255291"/>
                <a:gd name="connsiteX4" fmla="*/ 828250 w 1297294"/>
                <a:gd name="connsiteY4" fmla="*/ 2226716 h 2255291"/>
                <a:gd name="connsiteX5" fmla="*/ 56553 w 1297294"/>
                <a:gd name="connsiteY5" fmla="*/ 1127175 h 2255291"/>
                <a:gd name="connsiteX6" fmla="*/ 109113 w 1297294"/>
                <a:gd name="connsiteY6" fmla="*/ 4763 h 2255291"/>
                <a:gd name="connsiteX0" fmla="*/ 109113 w 1325869"/>
                <a:gd name="connsiteY0" fmla="*/ 4763 h 2255291"/>
                <a:gd name="connsiteX1" fmla="*/ 1092505 w 1325869"/>
                <a:gd name="connsiteY1" fmla="*/ 0 h 2255291"/>
                <a:gd name="connsiteX2" fmla="*/ 828078 w 1325869"/>
                <a:gd name="connsiteY2" fmla="*/ 1065261 h 2255291"/>
                <a:gd name="connsiteX3" fmla="*/ 1325869 w 1325869"/>
                <a:gd name="connsiteY3" fmla="*/ 2255291 h 2255291"/>
                <a:gd name="connsiteX4" fmla="*/ 828250 w 1325869"/>
                <a:gd name="connsiteY4" fmla="*/ 2226716 h 2255291"/>
                <a:gd name="connsiteX5" fmla="*/ 56553 w 1325869"/>
                <a:gd name="connsiteY5" fmla="*/ 1127175 h 2255291"/>
                <a:gd name="connsiteX6" fmla="*/ 109113 w 1325869"/>
                <a:gd name="connsiteY6" fmla="*/ 4763 h 2255291"/>
                <a:gd name="connsiteX0" fmla="*/ 109113 w 1325869"/>
                <a:gd name="connsiteY0" fmla="*/ 14 h 2250542"/>
                <a:gd name="connsiteX1" fmla="*/ 646327 w 1325869"/>
                <a:gd name="connsiteY1" fmla="*/ 132503 h 2250542"/>
                <a:gd name="connsiteX2" fmla="*/ 828078 w 1325869"/>
                <a:gd name="connsiteY2" fmla="*/ 1060512 h 2250542"/>
                <a:gd name="connsiteX3" fmla="*/ 1325869 w 1325869"/>
                <a:gd name="connsiteY3" fmla="*/ 2250542 h 2250542"/>
                <a:gd name="connsiteX4" fmla="*/ 828250 w 1325869"/>
                <a:gd name="connsiteY4" fmla="*/ 2221967 h 2250542"/>
                <a:gd name="connsiteX5" fmla="*/ 56553 w 1325869"/>
                <a:gd name="connsiteY5" fmla="*/ 1122426 h 2250542"/>
                <a:gd name="connsiteX6" fmla="*/ 109113 w 1325869"/>
                <a:gd name="connsiteY6" fmla="*/ 14 h 2250542"/>
                <a:gd name="connsiteX0" fmla="*/ 109113 w 1325869"/>
                <a:gd name="connsiteY0" fmla="*/ 7467 h 2257995"/>
                <a:gd name="connsiteX1" fmla="*/ 914510 w 1325869"/>
                <a:gd name="connsiteY1" fmla="*/ 0 h 2257995"/>
                <a:gd name="connsiteX2" fmla="*/ 828078 w 1325869"/>
                <a:gd name="connsiteY2" fmla="*/ 1067965 h 2257995"/>
                <a:gd name="connsiteX3" fmla="*/ 1325869 w 1325869"/>
                <a:gd name="connsiteY3" fmla="*/ 2257995 h 2257995"/>
                <a:gd name="connsiteX4" fmla="*/ 828250 w 1325869"/>
                <a:gd name="connsiteY4" fmla="*/ 2229420 h 2257995"/>
                <a:gd name="connsiteX5" fmla="*/ 56553 w 1325869"/>
                <a:gd name="connsiteY5" fmla="*/ 1129879 h 2257995"/>
                <a:gd name="connsiteX6" fmla="*/ 109113 w 1325869"/>
                <a:gd name="connsiteY6" fmla="*/ 7467 h 2257995"/>
                <a:gd name="connsiteX0" fmla="*/ 109113 w 1325869"/>
                <a:gd name="connsiteY0" fmla="*/ 7467 h 2257995"/>
                <a:gd name="connsiteX1" fmla="*/ 914510 w 1325869"/>
                <a:gd name="connsiteY1" fmla="*/ 0 h 2257995"/>
                <a:gd name="connsiteX2" fmla="*/ 828078 w 1325869"/>
                <a:gd name="connsiteY2" fmla="*/ 1067965 h 2257995"/>
                <a:gd name="connsiteX3" fmla="*/ 1325869 w 1325869"/>
                <a:gd name="connsiteY3" fmla="*/ 2257995 h 2257995"/>
                <a:gd name="connsiteX4" fmla="*/ 828250 w 1325869"/>
                <a:gd name="connsiteY4" fmla="*/ 2229420 h 2257995"/>
                <a:gd name="connsiteX5" fmla="*/ 56553 w 1325869"/>
                <a:gd name="connsiteY5" fmla="*/ 1129879 h 2257995"/>
                <a:gd name="connsiteX6" fmla="*/ 109113 w 1325869"/>
                <a:gd name="connsiteY6" fmla="*/ 7467 h 2257995"/>
                <a:gd name="connsiteX0" fmla="*/ 109802 w 1325391"/>
                <a:gd name="connsiteY0" fmla="*/ 0 h 2276669"/>
                <a:gd name="connsiteX1" fmla="*/ 914032 w 1325391"/>
                <a:gd name="connsiteY1" fmla="*/ 18674 h 2276669"/>
                <a:gd name="connsiteX2" fmla="*/ 827600 w 1325391"/>
                <a:gd name="connsiteY2" fmla="*/ 1086639 h 2276669"/>
                <a:gd name="connsiteX3" fmla="*/ 1325391 w 1325391"/>
                <a:gd name="connsiteY3" fmla="*/ 2276669 h 2276669"/>
                <a:gd name="connsiteX4" fmla="*/ 827772 w 1325391"/>
                <a:gd name="connsiteY4" fmla="*/ 2248094 h 2276669"/>
                <a:gd name="connsiteX5" fmla="*/ 56075 w 1325391"/>
                <a:gd name="connsiteY5" fmla="*/ 1148553 h 2276669"/>
                <a:gd name="connsiteX6" fmla="*/ 109802 w 1325391"/>
                <a:gd name="connsiteY6" fmla="*/ 0 h 2276669"/>
                <a:gd name="connsiteX0" fmla="*/ 564554 w 1780143"/>
                <a:gd name="connsiteY0" fmla="*/ 0 h 2276669"/>
                <a:gd name="connsiteX1" fmla="*/ 1368784 w 1780143"/>
                <a:gd name="connsiteY1" fmla="*/ 18674 h 2276669"/>
                <a:gd name="connsiteX2" fmla="*/ 1282352 w 1780143"/>
                <a:gd name="connsiteY2" fmla="*/ 1086639 h 2276669"/>
                <a:gd name="connsiteX3" fmla="*/ 1780143 w 1780143"/>
                <a:gd name="connsiteY3" fmla="*/ 2276669 h 2276669"/>
                <a:gd name="connsiteX4" fmla="*/ 210902 w 1780143"/>
                <a:gd name="connsiteY4" fmla="*/ 1844041 h 2276669"/>
                <a:gd name="connsiteX5" fmla="*/ 510827 w 1780143"/>
                <a:gd name="connsiteY5" fmla="*/ 1148553 h 2276669"/>
                <a:gd name="connsiteX6" fmla="*/ 564554 w 1780143"/>
                <a:gd name="connsiteY6" fmla="*/ 0 h 2276669"/>
                <a:gd name="connsiteX0" fmla="*/ 564554 w 1814809"/>
                <a:gd name="connsiteY0" fmla="*/ 0 h 2281476"/>
                <a:gd name="connsiteX1" fmla="*/ 1368784 w 1814809"/>
                <a:gd name="connsiteY1" fmla="*/ 18674 h 2281476"/>
                <a:gd name="connsiteX2" fmla="*/ 1282352 w 1814809"/>
                <a:gd name="connsiteY2" fmla="*/ 1086639 h 2281476"/>
                <a:gd name="connsiteX3" fmla="*/ 660683 w 1814809"/>
                <a:gd name="connsiteY3" fmla="*/ 1465927 h 2281476"/>
                <a:gd name="connsiteX4" fmla="*/ 1780143 w 1814809"/>
                <a:gd name="connsiteY4" fmla="*/ 2276669 h 2281476"/>
                <a:gd name="connsiteX5" fmla="*/ 210902 w 1814809"/>
                <a:gd name="connsiteY5" fmla="*/ 1844041 h 2281476"/>
                <a:gd name="connsiteX6" fmla="*/ 510827 w 1814809"/>
                <a:gd name="connsiteY6" fmla="*/ 1148553 h 2281476"/>
                <a:gd name="connsiteX7" fmla="*/ 564554 w 1814809"/>
                <a:gd name="connsiteY7" fmla="*/ 0 h 2281476"/>
                <a:gd name="connsiteX0" fmla="*/ 564554 w 1812844"/>
                <a:gd name="connsiteY0" fmla="*/ 0 h 2276669"/>
                <a:gd name="connsiteX1" fmla="*/ 1368784 w 1812844"/>
                <a:gd name="connsiteY1" fmla="*/ 18674 h 2276669"/>
                <a:gd name="connsiteX2" fmla="*/ 1282352 w 1812844"/>
                <a:gd name="connsiteY2" fmla="*/ 1086639 h 2276669"/>
                <a:gd name="connsiteX3" fmla="*/ 1780143 w 1812844"/>
                <a:gd name="connsiteY3" fmla="*/ 2276669 h 2276669"/>
                <a:gd name="connsiteX4" fmla="*/ 210902 w 1812844"/>
                <a:gd name="connsiteY4" fmla="*/ 1844041 h 2276669"/>
                <a:gd name="connsiteX5" fmla="*/ 510827 w 1812844"/>
                <a:gd name="connsiteY5" fmla="*/ 1148553 h 2276669"/>
                <a:gd name="connsiteX6" fmla="*/ 564554 w 1812844"/>
                <a:gd name="connsiteY6" fmla="*/ 0 h 2276669"/>
                <a:gd name="connsiteX0" fmla="*/ 564554 w 1387410"/>
                <a:gd name="connsiteY0" fmla="*/ 0 h 1844041"/>
                <a:gd name="connsiteX1" fmla="*/ 1368784 w 1387410"/>
                <a:gd name="connsiteY1" fmla="*/ 18674 h 1844041"/>
                <a:gd name="connsiteX2" fmla="*/ 1282352 w 1387410"/>
                <a:gd name="connsiteY2" fmla="*/ 1086639 h 1844041"/>
                <a:gd name="connsiteX3" fmla="*/ 425395 w 1387410"/>
                <a:gd name="connsiteY3" fmla="*/ 1760445 h 1844041"/>
                <a:gd name="connsiteX4" fmla="*/ 210902 w 1387410"/>
                <a:gd name="connsiteY4" fmla="*/ 1844041 h 1844041"/>
                <a:gd name="connsiteX5" fmla="*/ 510827 w 1387410"/>
                <a:gd name="connsiteY5" fmla="*/ 1148553 h 1844041"/>
                <a:gd name="connsiteX6" fmla="*/ 564554 w 1387410"/>
                <a:gd name="connsiteY6" fmla="*/ 0 h 1844041"/>
                <a:gd name="connsiteX0" fmla="*/ 564554 w 1387410"/>
                <a:gd name="connsiteY0" fmla="*/ 0 h 1844041"/>
                <a:gd name="connsiteX1" fmla="*/ 1368784 w 1387410"/>
                <a:gd name="connsiteY1" fmla="*/ 18674 h 1844041"/>
                <a:gd name="connsiteX2" fmla="*/ 1282352 w 1387410"/>
                <a:gd name="connsiteY2" fmla="*/ 1086639 h 1844041"/>
                <a:gd name="connsiteX3" fmla="*/ 689704 w 1387410"/>
                <a:gd name="connsiteY3" fmla="*/ 1824628 h 1844041"/>
                <a:gd name="connsiteX4" fmla="*/ 210902 w 1387410"/>
                <a:gd name="connsiteY4" fmla="*/ 1844041 h 1844041"/>
                <a:gd name="connsiteX5" fmla="*/ 510827 w 1387410"/>
                <a:gd name="connsiteY5" fmla="*/ 1148553 h 1844041"/>
                <a:gd name="connsiteX6" fmla="*/ 564554 w 1387410"/>
                <a:gd name="connsiteY6" fmla="*/ 0 h 1844041"/>
                <a:gd name="connsiteX0" fmla="*/ 564554 w 1400817"/>
                <a:gd name="connsiteY0" fmla="*/ 0 h 1844041"/>
                <a:gd name="connsiteX1" fmla="*/ 1368784 w 1400817"/>
                <a:gd name="connsiteY1" fmla="*/ 18674 h 1844041"/>
                <a:gd name="connsiteX2" fmla="*/ 1371043 w 1400817"/>
                <a:gd name="connsiteY2" fmla="*/ 860092 h 1844041"/>
                <a:gd name="connsiteX3" fmla="*/ 689704 w 1400817"/>
                <a:gd name="connsiteY3" fmla="*/ 1824628 h 1844041"/>
                <a:gd name="connsiteX4" fmla="*/ 210902 w 1400817"/>
                <a:gd name="connsiteY4" fmla="*/ 1844041 h 1844041"/>
                <a:gd name="connsiteX5" fmla="*/ 510827 w 1400817"/>
                <a:gd name="connsiteY5" fmla="*/ 1148553 h 1844041"/>
                <a:gd name="connsiteX6" fmla="*/ 564554 w 1400817"/>
                <a:gd name="connsiteY6" fmla="*/ 0 h 1844041"/>
                <a:gd name="connsiteX0" fmla="*/ 564554 w 1431261"/>
                <a:gd name="connsiteY0" fmla="*/ 0 h 1844041"/>
                <a:gd name="connsiteX1" fmla="*/ 1368784 w 1431261"/>
                <a:gd name="connsiteY1" fmla="*/ 18674 h 1844041"/>
                <a:gd name="connsiteX2" fmla="*/ 1371043 w 1431261"/>
                <a:gd name="connsiteY2" fmla="*/ 860092 h 1844041"/>
                <a:gd name="connsiteX3" fmla="*/ 689704 w 1431261"/>
                <a:gd name="connsiteY3" fmla="*/ 1824628 h 1844041"/>
                <a:gd name="connsiteX4" fmla="*/ 210902 w 1431261"/>
                <a:gd name="connsiteY4" fmla="*/ 1844041 h 1844041"/>
                <a:gd name="connsiteX5" fmla="*/ 510827 w 1431261"/>
                <a:gd name="connsiteY5" fmla="*/ 1148553 h 1844041"/>
                <a:gd name="connsiteX6" fmla="*/ 564554 w 1431261"/>
                <a:gd name="connsiteY6" fmla="*/ 0 h 1844041"/>
                <a:gd name="connsiteX0" fmla="*/ 564554 w 1431261"/>
                <a:gd name="connsiteY0" fmla="*/ 0 h 1844041"/>
                <a:gd name="connsiteX1" fmla="*/ 1368784 w 1431261"/>
                <a:gd name="connsiteY1" fmla="*/ 18674 h 1844041"/>
                <a:gd name="connsiteX2" fmla="*/ 1371043 w 1431261"/>
                <a:gd name="connsiteY2" fmla="*/ 860092 h 1844041"/>
                <a:gd name="connsiteX3" fmla="*/ 689704 w 1431261"/>
                <a:gd name="connsiteY3" fmla="*/ 1824628 h 1844041"/>
                <a:gd name="connsiteX4" fmla="*/ 210902 w 1431261"/>
                <a:gd name="connsiteY4" fmla="*/ 1844041 h 1844041"/>
                <a:gd name="connsiteX5" fmla="*/ 510827 w 1431261"/>
                <a:gd name="connsiteY5" fmla="*/ 1148553 h 1844041"/>
                <a:gd name="connsiteX6" fmla="*/ 564554 w 1431261"/>
                <a:gd name="connsiteY6" fmla="*/ 0 h 1844041"/>
                <a:gd name="connsiteX0" fmla="*/ 564554 w 1431261"/>
                <a:gd name="connsiteY0" fmla="*/ 0 h 1844041"/>
                <a:gd name="connsiteX1" fmla="*/ 1368784 w 1431261"/>
                <a:gd name="connsiteY1" fmla="*/ 18674 h 1844041"/>
                <a:gd name="connsiteX2" fmla="*/ 1371043 w 1431261"/>
                <a:gd name="connsiteY2" fmla="*/ 860092 h 1844041"/>
                <a:gd name="connsiteX3" fmla="*/ 689704 w 1431261"/>
                <a:gd name="connsiteY3" fmla="*/ 1824628 h 1844041"/>
                <a:gd name="connsiteX4" fmla="*/ 210902 w 1431261"/>
                <a:gd name="connsiteY4" fmla="*/ 1844041 h 1844041"/>
                <a:gd name="connsiteX5" fmla="*/ 510827 w 1431261"/>
                <a:gd name="connsiteY5" fmla="*/ 1148553 h 1844041"/>
                <a:gd name="connsiteX6" fmla="*/ 564554 w 1431261"/>
                <a:gd name="connsiteY6" fmla="*/ 0 h 1844041"/>
                <a:gd name="connsiteX0" fmla="*/ 507408 w 1374115"/>
                <a:gd name="connsiteY0" fmla="*/ 0 h 1844041"/>
                <a:gd name="connsiteX1" fmla="*/ 1311638 w 1374115"/>
                <a:gd name="connsiteY1" fmla="*/ 18674 h 1844041"/>
                <a:gd name="connsiteX2" fmla="*/ 1313897 w 1374115"/>
                <a:gd name="connsiteY2" fmla="*/ 860092 h 1844041"/>
                <a:gd name="connsiteX3" fmla="*/ 632558 w 1374115"/>
                <a:gd name="connsiteY3" fmla="*/ 1824628 h 1844041"/>
                <a:gd name="connsiteX4" fmla="*/ 153756 w 1374115"/>
                <a:gd name="connsiteY4" fmla="*/ 1844041 h 1844041"/>
                <a:gd name="connsiteX5" fmla="*/ 997371 w 1374115"/>
                <a:gd name="connsiteY5" fmla="*/ 821822 h 1844041"/>
                <a:gd name="connsiteX6" fmla="*/ 507408 w 1374115"/>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843615 w 1220359"/>
                <a:gd name="connsiteY5" fmla="*/ 821822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843615 w 1220359"/>
                <a:gd name="connsiteY5" fmla="*/ 821822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76 w 1220383"/>
                <a:gd name="connsiteY0" fmla="*/ 0 h 1844041"/>
                <a:gd name="connsiteX1" fmla="*/ 1157906 w 1220383"/>
                <a:gd name="connsiteY1" fmla="*/ 18674 h 1844041"/>
                <a:gd name="connsiteX2" fmla="*/ 1160165 w 1220383"/>
                <a:gd name="connsiteY2" fmla="*/ 860092 h 1844041"/>
                <a:gd name="connsiteX3" fmla="*/ 478826 w 1220383"/>
                <a:gd name="connsiteY3" fmla="*/ 1824628 h 1844041"/>
                <a:gd name="connsiteX4" fmla="*/ 24 w 1220383"/>
                <a:gd name="connsiteY4" fmla="*/ 1844041 h 1844041"/>
                <a:gd name="connsiteX5" fmla="*/ 508431 w 1220383"/>
                <a:gd name="connsiteY5" fmla="*/ 1091356 h 1844041"/>
                <a:gd name="connsiteX6" fmla="*/ 544459 w 1220383"/>
                <a:gd name="connsiteY6" fmla="*/ 834666 h 1844041"/>
                <a:gd name="connsiteX7" fmla="*/ 353676 w 1220383"/>
                <a:gd name="connsiteY7"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44435 w 1220359"/>
                <a:gd name="connsiteY5" fmla="*/ 834666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608392 w 1220359"/>
                <a:gd name="connsiteY6" fmla="*/ 729107 h 1844041"/>
                <a:gd name="connsiteX7" fmla="*/ 353652 w 1220359"/>
                <a:gd name="connsiteY7"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20359"/>
                <a:gd name="connsiteY0" fmla="*/ 0 h 1844041"/>
                <a:gd name="connsiteX1" fmla="*/ 1157882 w 1220359"/>
                <a:gd name="connsiteY1" fmla="*/ 18674 h 1844041"/>
                <a:gd name="connsiteX2" fmla="*/ 1160141 w 1220359"/>
                <a:gd name="connsiteY2" fmla="*/ 860092 h 1844041"/>
                <a:gd name="connsiteX3" fmla="*/ 478802 w 1220359"/>
                <a:gd name="connsiteY3" fmla="*/ 1824628 h 1844041"/>
                <a:gd name="connsiteX4" fmla="*/ 0 w 1220359"/>
                <a:gd name="connsiteY4" fmla="*/ 1844041 h 1844041"/>
                <a:gd name="connsiteX5" fmla="*/ 511529 w 1220359"/>
                <a:gd name="connsiteY5" fmla="*/ 985120 h 1844041"/>
                <a:gd name="connsiteX6" fmla="*/ 353652 w 1220359"/>
                <a:gd name="connsiteY6" fmla="*/ 0 h 1844041"/>
                <a:gd name="connsiteX0" fmla="*/ 353652 w 1212510"/>
                <a:gd name="connsiteY0" fmla="*/ 0 h 1844041"/>
                <a:gd name="connsiteX1" fmla="*/ 1157882 w 1212510"/>
                <a:gd name="connsiteY1" fmla="*/ 18674 h 1844041"/>
                <a:gd name="connsiteX2" fmla="*/ 1160141 w 1212510"/>
                <a:gd name="connsiteY2" fmla="*/ 860092 h 1844041"/>
                <a:gd name="connsiteX3" fmla="*/ 478802 w 1212510"/>
                <a:gd name="connsiteY3" fmla="*/ 1824628 h 1844041"/>
                <a:gd name="connsiteX4" fmla="*/ 0 w 1212510"/>
                <a:gd name="connsiteY4" fmla="*/ 1844041 h 1844041"/>
                <a:gd name="connsiteX5" fmla="*/ 511529 w 1212510"/>
                <a:gd name="connsiteY5" fmla="*/ 985120 h 1844041"/>
                <a:gd name="connsiteX6" fmla="*/ 353652 w 1212510"/>
                <a:gd name="connsiteY6" fmla="*/ 0 h 1844041"/>
                <a:gd name="connsiteX0" fmla="*/ 353652 w 1212510"/>
                <a:gd name="connsiteY0" fmla="*/ 0 h 1844041"/>
                <a:gd name="connsiteX1" fmla="*/ 1157882 w 1212510"/>
                <a:gd name="connsiteY1" fmla="*/ 18674 h 1844041"/>
                <a:gd name="connsiteX2" fmla="*/ 1160141 w 1212510"/>
                <a:gd name="connsiteY2" fmla="*/ 860092 h 1844041"/>
                <a:gd name="connsiteX3" fmla="*/ 478802 w 1212510"/>
                <a:gd name="connsiteY3" fmla="*/ 1824628 h 1844041"/>
                <a:gd name="connsiteX4" fmla="*/ 0 w 1212510"/>
                <a:gd name="connsiteY4" fmla="*/ 1844041 h 1844041"/>
                <a:gd name="connsiteX5" fmla="*/ 511529 w 1212510"/>
                <a:gd name="connsiteY5" fmla="*/ 985120 h 1844041"/>
                <a:gd name="connsiteX6" fmla="*/ 353652 w 1212510"/>
                <a:gd name="connsiteY6" fmla="*/ 0 h 1844041"/>
                <a:gd name="connsiteX0" fmla="*/ 353652 w 1212510"/>
                <a:gd name="connsiteY0" fmla="*/ 0 h 1844041"/>
                <a:gd name="connsiteX1" fmla="*/ 1157882 w 1212510"/>
                <a:gd name="connsiteY1" fmla="*/ 18674 h 1844041"/>
                <a:gd name="connsiteX2" fmla="*/ 1160141 w 1212510"/>
                <a:gd name="connsiteY2" fmla="*/ 860092 h 1844041"/>
                <a:gd name="connsiteX3" fmla="*/ 478802 w 1212510"/>
                <a:gd name="connsiteY3" fmla="*/ 1824628 h 1844041"/>
                <a:gd name="connsiteX4" fmla="*/ 0 w 1212510"/>
                <a:gd name="connsiteY4" fmla="*/ 1844041 h 1844041"/>
                <a:gd name="connsiteX5" fmla="*/ 511529 w 1212510"/>
                <a:gd name="connsiteY5" fmla="*/ 985120 h 1844041"/>
                <a:gd name="connsiteX6" fmla="*/ 353652 w 1212510"/>
                <a:gd name="connsiteY6" fmla="*/ 0 h 1844041"/>
                <a:gd name="connsiteX0" fmla="*/ 353652 w 1212510"/>
                <a:gd name="connsiteY0" fmla="*/ 0 h 1844041"/>
                <a:gd name="connsiteX1" fmla="*/ 1157882 w 1212510"/>
                <a:gd name="connsiteY1" fmla="*/ 18674 h 1844041"/>
                <a:gd name="connsiteX2" fmla="*/ 1160141 w 1212510"/>
                <a:gd name="connsiteY2" fmla="*/ 860092 h 1844041"/>
                <a:gd name="connsiteX3" fmla="*/ 478802 w 1212510"/>
                <a:gd name="connsiteY3" fmla="*/ 1824628 h 1844041"/>
                <a:gd name="connsiteX4" fmla="*/ 0 w 1212510"/>
                <a:gd name="connsiteY4" fmla="*/ 1844041 h 1844041"/>
                <a:gd name="connsiteX5" fmla="*/ 551628 w 1212510"/>
                <a:gd name="connsiteY5" fmla="*/ 908329 h 1844041"/>
                <a:gd name="connsiteX6" fmla="*/ 353652 w 1212510"/>
                <a:gd name="connsiteY6" fmla="*/ 0 h 1844041"/>
                <a:gd name="connsiteX0" fmla="*/ 353652 w 1212510"/>
                <a:gd name="connsiteY0" fmla="*/ 0 h 1844041"/>
                <a:gd name="connsiteX1" fmla="*/ 1157882 w 1212510"/>
                <a:gd name="connsiteY1" fmla="*/ 18674 h 1844041"/>
                <a:gd name="connsiteX2" fmla="*/ 1160141 w 1212510"/>
                <a:gd name="connsiteY2" fmla="*/ 860092 h 1844041"/>
                <a:gd name="connsiteX3" fmla="*/ 478802 w 1212510"/>
                <a:gd name="connsiteY3" fmla="*/ 1824628 h 1844041"/>
                <a:gd name="connsiteX4" fmla="*/ 0 w 1212510"/>
                <a:gd name="connsiteY4" fmla="*/ 1844041 h 1844041"/>
                <a:gd name="connsiteX5" fmla="*/ 532348 w 1212510"/>
                <a:gd name="connsiteY5" fmla="*/ 870798 h 1844041"/>
                <a:gd name="connsiteX6" fmla="*/ 353652 w 1212510"/>
                <a:gd name="connsiteY6" fmla="*/ 0 h 1844041"/>
                <a:gd name="connsiteX0" fmla="*/ 327510 w 1212510"/>
                <a:gd name="connsiteY0" fmla="*/ 0 h 1845207"/>
                <a:gd name="connsiteX1" fmla="*/ 1157882 w 1212510"/>
                <a:gd name="connsiteY1" fmla="*/ 19840 h 1845207"/>
                <a:gd name="connsiteX2" fmla="*/ 1160141 w 1212510"/>
                <a:gd name="connsiteY2" fmla="*/ 861258 h 1845207"/>
                <a:gd name="connsiteX3" fmla="*/ 478802 w 1212510"/>
                <a:gd name="connsiteY3" fmla="*/ 1825794 h 1845207"/>
                <a:gd name="connsiteX4" fmla="*/ 0 w 1212510"/>
                <a:gd name="connsiteY4" fmla="*/ 1845207 h 1845207"/>
                <a:gd name="connsiteX5" fmla="*/ 532348 w 1212510"/>
                <a:gd name="connsiteY5" fmla="*/ 871964 h 1845207"/>
                <a:gd name="connsiteX6" fmla="*/ 327510 w 1212510"/>
                <a:gd name="connsiteY6" fmla="*/ 0 h 1845207"/>
                <a:gd name="connsiteX0" fmla="*/ 327510 w 1212510"/>
                <a:gd name="connsiteY0" fmla="*/ 0 h 1845207"/>
                <a:gd name="connsiteX1" fmla="*/ 1157882 w 1212510"/>
                <a:gd name="connsiteY1" fmla="*/ 19840 h 1845207"/>
                <a:gd name="connsiteX2" fmla="*/ 1160141 w 1212510"/>
                <a:gd name="connsiteY2" fmla="*/ 861258 h 1845207"/>
                <a:gd name="connsiteX3" fmla="*/ 478802 w 1212510"/>
                <a:gd name="connsiteY3" fmla="*/ 1825794 h 1845207"/>
                <a:gd name="connsiteX4" fmla="*/ 0 w 1212510"/>
                <a:gd name="connsiteY4" fmla="*/ 1845207 h 1845207"/>
                <a:gd name="connsiteX5" fmla="*/ 532348 w 1212510"/>
                <a:gd name="connsiteY5" fmla="*/ 871964 h 1845207"/>
                <a:gd name="connsiteX6" fmla="*/ 327510 w 1212510"/>
                <a:gd name="connsiteY6" fmla="*/ 0 h 1845207"/>
                <a:gd name="connsiteX0" fmla="*/ 327510 w 1212510"/>
                <a:gd name="connsiteY0" fmla="*/ 0 h 1845207"/>
                <a:gd name="connsiteX1" fmla="*/ 1157882 w 1212510"/>
                <a:gd name="connsiteY1" fmla="*/ 19840 h 1845207"/>
                <a:gd name="connsiteX2" fmla="*/ 1160141 w 1212510"/>
                <a:gd name="connsiteY2" fmla="*/ 861258 h 1845207"/>
                <a:gd name="connsiteX3" fmla="*/ 478802 w 1212510"/>
                <a:gd name="connsiteY3" fmla="*/ 1825794 h 1845207"/>
                <a:gd name="connsiteX4" fmla="*/ 0 w 1212510"/>
                <a:gd name="connsiteY4" fmla="*/ 1845207 h 1845207"/>
                <a:gd name="connsiteX5" fmla="*/ 504669 w 1212510"/>
                <a:gd name="connsiteY5" fmla="*/ 1022653 h 1845207"/>
                <a:gd name="connsiteX6" fmla="*/ 327510 w 1212510"/>
                <a:gd name="connsiteY6" fmla="*/ 0 h 1845207"/>
                <a:gd name="connsiteX0" fmla="*/ 327510 w 1212510"/>
                <a:gd name="connsiteY0" fmla="*/ 0 h 1845207"/>
                <a:gd name="connsiteX1" fmla="*/ 1157882 w 1212510"/>
                <a:gd name="connsiteY1" fmla="*/ 19840 h 1845207"/>
                <a:gd name="connsiteX2" fmla="*/ 1160141 w 1212510"/>
                <a:gd name="connsiteY2" fmla="*/ 861258 h 1845207"/>
                <a:gd name="connsiteX3" fmla="*/ 478802 w 1212510"/>
                <a:gd name="connsiteY3" fmla="*/ 1825794 h 1845207"/>
                <a:gd name="connsiteX4" fmla="*/ 0 w 1212510"/>
                <a:gd name="connsiteY4" fmla="*/ 1845207 h 1845207"/>
                <a:gd name="connsiteX5" fmla="*/ 504669 w 1212510"/>
                <a:gd name="connsiteY5" fmla="*/ 1022653 h 1845207"/>
                <a:gd name="connsiteX6" fmla="*/ 327510 w 1212510"/>
                <a:gd name="connsiteY6" fmla="*/ 0 h 1845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2510" h="1845207">
                  <a:moveTo>
                    <a:pt x="327510" y="0"/>
                  </a:moveTo>
                  <a:lnTo>
                    <a:pt x="1157882" y="19840"/>
                  </a:lnTo>
                  <a:cubicBezTo>
                    <a:pt x="1230228" y="408303"/>
                    <a:pt x="1230449" y="581206"/>
                    <a:pt x="1160141" y="861258"/>
                  </a:cubicBezTo>
                  <a:cubicBezTo>
                    <a:pt x="1078712" y="1194227"/>
                    <a:pt x="972752" y="1441218"/>
                    <a:pt x="478802" y="1825794"/>
                  </a:cubicBezTo>
                  <a:lnTo>
                    <a:pt x="0" y="1845207"/>
                  </a:lnTo>
                  <a:cubicBezTo>
                    <a:pt x="408799" y="1451749"/>
                    <a:pt x="445727" y="1329993"/>
                    <a:pt x="504669" y="1022653"/>
                  </a:cubicBezTo>
                  <a:cubicBezTo>
                    <a:pt x="563611" y="715313"/>
                    <a:pt x="515231" y="231881"/>
                    <a:pt x="327510" y="0"/>
                  </a:cubicBezTo>
                  <a:close/>
                </a:path>
              </a:pathLst>
            </a:custGeom>
            <a:grpFill/>
            <a:ln w="28575">
              <a:solidFill>
                <a:srgbClr val="6D4B99">
                  <a:alpha val="50000"/>
                </a:srgbClr>
              </a:solidFill>
            </a:ln>
          </p:spPr>
          <p:style>
            <a:lnRef idx="0">
              <a:schemeClr val="accent6"/>
            </a:lnRef>
            <a:fillRef idx="3">
              <a:schemeClr val="accent6"/>
            </a:fillRef>
            <a:effectRef idx="3">
              <a:schemeClr val="accent6"/>
            </a:effectRef>
            <a:fontRef idx="minor">
              <a:schemeClr val="lt1"/>
            </a:fontRef>
          </p:style>
          <p:txBody>
            <a:bodyPr rtlCol="0" anchor="ctr"/>
            <a:lstStyle/>
            <a:p>
              <a:pPr algn="ctr" defTabSz="914400"/>
              <a:endParaRPr lang="es-MX" dirty="0">
                <a:solidFill>
                  <a:prstClr val="white"/>
                </a:solidFill>
              </a:endParaRPr>
            </a:p>
          </p:txBody>
        </p:sp>
      </p:grpSp>
      <p:sp>
        <p:nvSpPr>
          <p:cNvPr id="3" name="2 Rectángulo"/>
          <p:cNvSpPr/>
          <p:nvPr userDrawn="1"/>
        </p:nvSpPr>
        <p:spPr>
          <a:xfrm>
            <a:off x="0" y="1707837"/>
            <a:ext cx="9144000" cy="396044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s-MX" dirty="0">
              <a:solidFill>
                <a:prstClr val="white"/>
              </a:solidFill>
            </a:endParaRPr>
          </a:p>
        </p:txBody>
      </p:sp>
      <p:pic>
        <p:nvPicPr>
          <p:cNvPr id="2" name="Imagen 1"/>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34297" y="14212"/>
            <a:ext cx="1440000" cy="562300"/>
          </a:xfrm>
          <a:prstGeom prst="rect">
            <a:avLst/>
          </a:prstGeom>
        </p:spPr>
      </p:pic>
    </p:spTree>
    <p:extLst>
      <p:ext uri="{BB962C8B-B14F-4D97-AF65-F5344CB8AC3E}">
        <p14:creationId xmlns:p14="http://schemas.microsoft.com/office/powerpoint/2010/main" val="3167919985"/>
      </p:ext>
    </p:extLst>
  </p:cSld>
  <p:clrMap bg1="lt1" tx1="dk1" bg2="lt2" tx2="dk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 id="2147483793" r:id="rId11"/>
  </p:sldLayoutIdLst>
  <p:timing>
    <p:tnLst>
      <p:par>
        <p:cTn id="1" dur="indefinite" restart="never" nodeType="tmRoot"/>
      </p:par>
    </p:tnLst>
  </p:timing>
  <p:hf hdr="0" ftr="0" dt="0"/>
  <p:txStyles>
    <p:titleStyle>
      <a:lvl1pPr algn="ctr" defTabSz="914400" rtl="0" eaLnBrk="1" latinLnBrk="0" hangingPunct="1">
        <a:spcBef>
          <a:spcPct val="0"/>
        </a:spcBef>
        <a:buNone/>
        <a:defRPr sz="18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Pr>
        <a:blipFill>
          <a:blip r:embed="rId8">
            <a:alphaModFix/>
          </a:blip>
          <a:stretch>
            <a:fillRect/>
          </a:stretch>
        </a:blipFill>
        <a:effectLst/>
      </p:bgPr>
    </p:bg>
    <p:spTree>
      <p:nvGrpSpPr>
        <p:cNvPr id="1" name="Shape 9"/>
        <p:cNvGrpSpPr/>
        <p:nvPr/>
      </p:nvGrpSpPr>
      <p:grpSpPr>
        <a:xfrm>
          <a:off x="0" y="0"/>
          <a:ext cx="0" cy="0"/>
          <a:chOff x="0" y="0"/>
          <a:chExt cx="0" cy="0"/>
        </a:xfrm>
      </p:grpSpPr>
      <p:pic>
        <p:nvPicPr>
          <p:cNvPr id="10" name="Google Shape;10;p73"/>
          <p:cNvPicPr preferRelativeResize="0"/>
          <p:nvPr/>
        </p:nvPicPr>
        <p:blipFill rotWithShape="1">
          <a:blip r:embed="rId9">
            <a:alphaModFix/>
          </a:blip>
          <a:srcRect/>
          <a:stretch/>
        </p:blipFill>
        <p:spPr>
          <a:xfrm>
            <a:off x="5967748" y="1683446"/>
            <a:ext cx="2719052" cy="3670110"/>
          </a:xfrm>
          <a:prstGeom prst="rect">
            <a:avLst/>
          </a:prstGeom>
          <a:noFill/>
          <a:ln>
            <a:noFill/>
          </a:ln>
        </p:spPr>
      </p:pic>
      <p:sp>
        <p:nvSpPr>
          <p:cNvPr id="11" name="Google Shape;11;p73"/>
          <p:cNvSpPr/>
          <p:nvPr/>
        </p:nvSpPr>
        <p:spPr>
          <a:xfrm>
            <a:off x="-6351" y="1179738"/>
            <a:ext cx="9150350" cy="4498521"/>
          </a:xfrm>
          <a:prstGeom prst="rect">
            <a:avLst/>
          </a:prstGeom>
          <a:solidFill>
            <a:srgbClr val="F2F2F2">
              <a:alpha val="67843"/>
            </a:srgb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050" b="0" i="0" u="none" strike="noStrike" kern="0" cap="none" spc="0" normalizeH="0" baseline="0" noProof="0" dirty="0">
              <a:ln>
                <a:noFill/>
              </a:ln>
              <a:solidFill>
                <a:srgbClr val="FFFFFF"/>
              </a:solidFill>
              <a:effectLst/>
              <a:uLnTx/>
              <a:uFillTx/>
              <a:latin typeface="Candara"/>
              <a:ea typeface="Candara"/>
              <a:cs typeface="Candara"/>
              <a:sym typeface="Candara"/>
            </a:endParaRPr>
          </a:p>
        </p:txBody>
      </p:sp>
      <p:pic>
        <p:nvPicPr>
          <p:cNvPr id="12" name="Google Shape;12;p73"/>
          <p:cNvPicPr preferRelativeResize="0"/>
          <p:nvPr/>
        </p:nvPicPr>
        <p:blipFill rotWithShape="1">
          <a:blip r:embed="rId10">
            <a:alphaModFix/>
          </a:blip>
          <a:srcRect/>
          <a:stretch/>
        </p:blipFill>
        <p:spPr>
          <a:xfrm>
            <a:off x="-3445" y="1968881"/>
            <a:ext cx="9150889" cy="2920237"/>
          </a:xfrm>
          <a:prstGeom prst="rect">
            <a:avLst/>
          </a:prstGeom>
          <a:noFill/>
          <a:ln>
            <a:noFill/>
          </a:ln>
        </p:spPr>
      </p:pic>
      <p:pic>
        <p:nvPicPr>
          <p:cNvPr id="13" name="Google Shape;13;p73"/>
          <p:cNvPicPr preferRelativeResize="0"/>
          <p:nvPr/>
        </p:nvPicPr>
        <p:blipFill rotWithShape="1">
          <a:blip r:embed="rId9">
            <a:alphaModFix/>
          </a:blip>
          <a:srcRect/>
          <a:stretch/>
        </p:blipFill>
        <p:spPr>
          <a:xfrm>
            <a:off x="5967748" y="1683446"/>
            <a:ext cx="2719052" cy="3670110"/>
          </a:xfrm>
          <a:prstGeom prst="rect">
            <a:avLst/>
          </a:prstGeom>
          <a:noFill/>
          <a:ln>
            <a:noFill/>
          </a:ln>
        </p:spPr>
      </p:pic>
      <p:sp>
        <p:nvSpPr>
          <p:cNvPr id="14" name="Google Shape;14;p73"/>
          <p:cNvSpPr txBox="1">
            <a:spLocks noGrp="1"/>
          </p:cNvSpPr>
          <p:nvPr>
            <p:ph type="title"/>
          </p:nvPr>
        </p:nvSpPr>
        <p:spPr>
          <a:xfrm>
            <a:off x="2817340" y="0"/>
            <a:ext cx="6326659" cy="11430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Clr>
                <a:schemeClr val="dk1"/>
              </a:buClr>
              <a:buSzPts val="2400"/>
              <a:buFont typeface="Candara"/>
              <a:buNone/>
              <a:defRPr sz="2400" b="0" i="0" u="none" strike="noStrike" cap="none">
                <a:solidFill>
                  <a:schemeClr val="dk1"/>
                </a:solidFill>
                <a:latin typeface="Candara"/>
                <a:ea typeface="Candara"/>
                <a:cs typeface="Candara"/>
                <a:sym typeface="Candar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5" name="Google Shape;15;p73"/>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marR="0" lvl="0" indent="-381000" algn="l" rtl="0">
              <a:spcBef>
                <a:spcPts val="480"/>
              </a:spcBef>
              <a:spcAft>
                <a:spcPts val="0"/>
              </a:spcAft>
              <a:buClr>
                <a:schemeClr val="dk1"/>
              </a:buClr>
              <a:buSzPts val="2400"/>
              <a:buFont typeface="Arial"/>
              <a:buChar char="•"/>
              <a:defRPr sz="2400" b="0" i="0" u="none" strike="noStrike" cap="none">
                <a:solidFill>
                  <a:schemeClr val="dk1"/>
                </a:solidFill>
                <a:latin typeface="Candara"/>
                <a:ea typeface="Candara"/>
                <a:cs typeface="Candara"/>
                <a:sym typeface="Candara"/>
              </a:defRPr>
            </a:lvl1pPr>
            <a:lvl2pPr marL="914400" marR="0" lvl="1" indent="-355600" algn="l" rtl="0">
              <a:spcBef>
                <a:spcPts val="400"/>
              </a:spcBef>
              <a:spcAft>
                <a:spcPts val="0"/>
              </a:spcAft>
              <a:buClr>
                <a:schemeClr val="dk1"/>
              </a:buClr>
              <a:buSzPts val="2000"/>
              <a:buFont typeface="Arial"/>
              <a:buChar char="–"/>
              <a:defRPr sz="2000" b="0" i="0" u="none" strike="noStrike" cap="none">
                <a:solidFill>
                  <a:schemeClr val="dk1"/>
                </a:solidFill>
                <a:latin typeface="Candara"/>
                <a:ea typeface="Candara"/>
                <a:cs typeface="Candara"/>
                <a:sym typeface="Candara"/>
              </a:defRPr>
            </a:lvl2pPr>
            <a:lvl3pPr marL="1371600" marR="0" lvl="2" indent="-342900" algn="l" rtl="0">
              <a:spcBef>
                <a:spcPts val="360"/>
              </a:spcBef>
              <a:spcAft>
                <a:spcPts val="0"/>
              </a:spcAft>
              <a:buClr>
                <a:schemeClr val="dk1"/>
              </a:buClr>
              <a:buSzPts val="1800"/>
              <a:buFont typeface="Arial"/>
              <a:buChar char="•"/>
              <a:defRPr sz="1800" b="0" i="0" u="none" strike="noStrike" cap="none">
                <a:solidFill>
                  <a:schemeClr val="dk1"/>
                </a:solidFill>
                <a:latin typeface="Candara"/>
                <a:ea typeface="Candara"/>
                <a:cs typeface="Candara"/>
                <a:sym typeface="Candara"/>
              </a:defRPr>
            </a:lvl3pPr>
            <a:lvl4pPr marL="1828800" marR="0" lvl="3" indent="-330200" algn="l" rtl="0">
              <a:spcBef>
                <a:spcPts val="320"/>
              </a:spcBef>
              <a:spcAft>
                <a:spcPts val="0"/>
              </a:spcAft>
              <a:buClr>
                <a:schemeClr val="dk1"/>
              </a:buClr>
              <a:buSzPts val="1600"/>
              <a:buFont typeface="Arial"/>
              <a:buChar char="–"/>
              <a:defRPr sz="1600" b="0" i="0" u="none" strike="noStrike" cap="none">
                <a:solidFill>
                  <a:schemeClr val="dk1"/>
                </a:solidFill>
                <a:latin typeface="Candara"/>
                <a:ea typeface="Candara"/>
                <a:cs typeface="Candara"/>
                <a:sym typeface="Candara"/>
              </a:defRPr>
            </a:lvl4pPr>
            <a:lvl5pPr marL="2286000" marR="0" lvl="4" indent="-330200" algn="l" rtl="0">
              <a:spcBef>
                <a:spcPts val="320"/>
              </a:spcBef>
              <a:spcAft>
                <a:spcPts val="0"/>
              </a:spcAft>
              <a:buClr>
                <a:schemeClr val="dk1"/>
              </a:buClr>
              <a:buSzPts val="1600"/>
              <a:buFont typeface="Arial"/>
              <a:buChar char="»"/>
              <a:defRPr sz="1600" b="0" i="0" u="none" strike="noStrike" cap="none">
                <a:solidFill>
                  <a:schemeClr val="dk1"/>
                </a:solidFill>
                <a:latin typeface="Candara"/>
                <a:ea typeface="Candara"/>
                <a:cs typeface="Candara"/>
                <a:sym typeface="Candara"/>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ndara"/>
                <a:ea typeface="Candara"/>
                <a:cs typeface="Candara"/>
                <a:sym typeface="Candara"/>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ndara"/>
                <a:ea typeface="Candara"/>
                <a:cs typeface="Candara"/>
                <a:sym typeface="Candara"/>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ndara"/>
                <a:ea typeface="Candara"/>
                <a:cs typeface="Candara"/>
                <a:sym typeface="Candara"/>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ndara"/>
                <a:ea typeface="Candara"/>
                <a:cs typeface="Candara"/>
                <a:sym typeface="Candara"/>
              </a:defRPr>
            </a:lvl9pPr>
          </a:lstStyle>
          <a:p>
            <a:endParaRPr/>
          </a:p>
        </p:txBody>
      </p:sp>
      <p:sp>
        <p:nvSpPr>
          <p:cNvPr id="16" name="Google Shape;16;p7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ndara"/>
                <a:ea typeface="Candara"/>
                <a:cs typeface="Candara"/>
                <a:sym typeface="Candara"/>
              </a:defRPr>
            </a:lvl1pPr>
            <a:lvl2pPr marR="0" lvl="1"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2pPr>
            <a:lvl3pPr marR="0" lvl="2"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3pPr>
            <a:lvl4pPr marR="0" lvl="3"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4pPr>
            <a:lvl5pPr marR="0" lvl="4"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5pPr>
            <a:lvl6pPr marR="0" lvl="5"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6pPr>
            <a:lvl7pPr marR="0" lvl="6"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7pPr>
            <a:lvl8pPr marR="0" lvl="7"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8pPr>
            <a:lvl9pPr marR="0" lvl="8"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9p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dirty="0">
              <a:ln>
                <a:noFill/>
              </a:ln>
              <a:solidFill>
                <a:srgbClr val="888888"/>
              </a:solidFill>
              <a:effectLst/>
              <a:uLnTx/>
              <a:uFillTx/>
              <a:latin typeface="Candara"/>
              <a:sym typeface="Candara"/>
            </a:endParaRPr>
          </a:p>
        </p:txBody>
      </p:sp>
      <p:sp>
        <p:nvSpPr>
          <p:cNvPr id="17" name="Google Shape;17;p7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ndara"/>
                <a:ea typeface="Candara"/>
                <a:cs typeface="Candara"/>
                <a:sym typeface="Candara"/>
              </a:defRPr>
            </a:lvl1pPr>
            <a:lvl2pPr marR="0" lvl="1"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2pPr>
            <a:lvl3pPr marR="0" lvl="2"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3pPr>
            <a:lvl4pPr marR="0" lvl="3"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4pPr>
            <a:lvl5pPr marR="0" lvl="4"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5pPr>
            <a:lvl6pPr marR="0" lvl="5"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6pPr>
            <a:lvl7pPr marR="0" lvl="6"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7pPr>
            <a:lvl8pPr marR="0" lvl="7"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8pPr>
            <a:lvl9pPr marR="0" lvl="8"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9p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200" b="0" i="0" u="none" strike="noStrike" kern="0" cap="none" spc="0" normalizeH="0" baseline="0" noProof="0" dirty="0">
              <a:ln>
                <a:noFill/>
              </a:ln>
              <a:solidFill>
                <a:srgbClr val="888888"/>
              </a:solidFill>
              <a:effectLst/>
              <a:uLnTx/>
              <a:uFillTx/>
              <a:latin typeface="Candara"/>
              <a:sym typeface="Candara"/>
            </a:endParaRPr>
          </a:p>
        </p:txBody>
      </p:sp>
      <p:sp>
        <p:nvSpPr>
          <p:cNvPr id="18" name="Google Shape;18;p7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ndara"/>
                <a:ea typeface="Candara"/>
                <a:cs typeface="Candara"/>
                <a:sym typeface="Candara"/>
              </a:defRPr>
            </a:lvl1pPr>
            <a:lvl2pPr marL="0" marR="0" lvl="1" indent="0" algn="r" rtl="0">
              <a:spcBef>
                <a:spcPts val="0"/>
              </a:spcBef>
              <a:buNone/>
              <a:defRPr sz="1200" b="0" i="0" u="none" strike="noStrike" cap="none">
                <a:solidFill>
                  <a:srgbClr val="888888"/>
                </a:solidFill>
                <a:latin typeface="Candara"/>
                <a:ea typeface="Candara"/>
                <a:cs typeface="Candara"/>
                <a:sym typeface="Candara"/>
              </a:defRPr>
            </a:lvl2pPr>
            <a:lvl3pPr marL="0" marR="0" lvl="2" indent="0" algn="r" rtl="0">
              <a:spcBef>
                <a:spcPts val="0"/>
              </a:spcBef>
              <a:buNone/>
              <a:defRPr sz="1200" b="0" i="0" u="none" strike="noStrike" cap="none">
                <a:solidFill>
                  <a:srgbClr val="888888"/>
                </a:solidFill>
                <a:latin typeface="Candara"/>
                <a:ea typeface="Candara"/>
                <a:cs typeface="Candara"/>
                <a:sym typeface="Candara"/>
              </a:defRPr>
            </a:lvl3pPr>
            <a:lvl4pPr marL="0" marR="0" lvl="3" indent="0" algn="r" rtl="0">
              <a:spcBef>
                <a:spcPts val="0"/>
              </a:spcBef>
              <a:buNone/>
              <a:defRPr sz="1200" b="0" i="0" u="none" strike="noStrike" cap="none">
                <a:solidFill>
                  <a:srgbClr val="888888"/>
                </a:solidFill>
                <a:latin typeface="Candara"/>
                <a:ea typeface="Candara"/>
                <a:cs typeface="Candara"/>
                <a:sym typeface="Candara"/>
              </a:defRPr>
            </a:lvl4pPr>
            <a:lvl5pPr marL="0" marR="0" lvl="4" indent="0" algn="r" rtl="0">
              <a:spcBef>
                <a:spcPts val="0"/>
              </a:spcBef>
              <a:buNone/>
              <a:defRPr sz="1200" b="0" i="0" u="none" strike="noStrike" cap="none">
                <a:solidFill>
                  <a:srgbClr val="888888"/>
                </a:solidFill>
                <a:latin typeface="Candara"/>
                <a:ea typeface="Candara"/>
                <a:cs typeface="Candara"/>
                <a:sym typeface="Candara"/>
              </a:defRPr>
            </a:lvl5pPr>
            <a:lvl6pPr marL="0" marR="0" lvl="5" indent="0" algn="r" rtl="0">
              <a:spcBef>
                <a:spcPts val="0"/>
              </a:spcBef>
              <a:buNone/>
              <a:defRPr sz="1200" b="0" i="0" u="none" strike="noStrike" cap="none">
                <a:solidFill>
                  <a:srgbClr val="888888"/>
                </a:solidFill>
                <a:latin typeface="Candara"/>
                <a:ea typeface="Candara"/>
                <a:cs typeface="Candara"/>
                <a:sym typeface="Candara"/>
              </a:defRPr>
            </a:lvl6pPr>
            <a:lvl7pPr marL="0" marR="0" lvl="6" indent="0" algn="r" rtl="0">
              <a:spcBef>
                <a:spcPts val="0"/>
              </a:spcBef>
              <a:buNone/>
              <a:defRPr sz="1200" b="0" i="0" u="none" strike="noStrike" cap="none">
                <a:solidFill>
                  <a:srgbClr val="888888"/>
                </a:solidFill>
                <a:latin typeface="Candara"/>
                <a:ea typeface="Candara"/>
                <a:cs typeface="Candara"/>
                <a:sym typeface="Candara"/>
              </a:defRPr>
            </a:lvl7pPr>
            <a:lvl8pPr marL="0" marR="0" lvl="7" indent="0" algn="r" rtl="0">
              <a:spcBef>
                <a:spcPts val="0"/>
              </a:spcBef>
              <a:buNone/>
              <a:defRPr sz="1200" b="0" i="0" u="none" strike="noStrike" cap="none">
                <a:solidFill>
                  <a:srgbClr val="888888"/>
                </a:solidFill>
                <a:latin typeface="Candara"/>
                <a:ea typeface="Candara"/>
                <a:cs typeface="Candara"/>
                <a:sym typeface="Candara"/>
              </a:defRPr>
            </a:lvl8pPr>
            <a:lvl9pPr marL="0" marR="0" lvl="8" indent="0" algn="r" rtl="0">
              <a:spcBef>
                <a:spcPts val="0"/>
              </a:spcBef>
              <a:buNone/>
              <a:defRPr sz="1200" b="0" i="0" u="none" strike="noStrike" cap="none">
                <a:solidFill>
                  <a:srgbClr val="888888"/>
                </a:solidFill>
                <a:latin typeface="Candara"/>
                <a:ea typeface="Candara"/>
                <a:cs typeface="Candara"/>
                <a:sym typeface="Candara"/>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s-MX" sz="1200" b="0" i="0" u="none" strike="noStrike" kern="0" cap="none" spc="0" normalizeH="0" baseline="0" noProof="0">
                <a:ln>
                  <a:noFill/>
                </a:ln>
                <a:solidFill>
                  <a:srgbClr val="888888"/>
                </a:solidFill>
                <a:effectLst/>
                <a:uLnTx/>
                <a:uFillTx/>
                <a:latin typeface="Candara"/>
                <a:sym typeface="Candara"/>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‹Nº›</a:t>
            </a:fld>
            <a:endParaRPr kumimoji="0" sz="1200" b="0" i="0" u="none" strike="noStrike" kern="0" cap="none" spc="0" normalizeH="0" baseline="0" noProof="0" dirty="0">
              <a:ln>
                <a:noFill/>
              </a:ln>
              <a:solidFill>
                <a:srgbClr val="888888"/>
              </a:solidFill>
              <a:effectLst/>
              <a:uLnTx/>
              <a:uFillTx/>
              <a:latin typeface="Candara"/>
              <a:sym typeface="Candara"/>
            </a:endParaRPr>
          </a:p>
        </p:txBody>
      </p:sp>
      <p:sp>
        <p:nvSpPr>
          <p:cNvPr id="19" name="Google Shape;19;p73"/>
          <p:cNvSpPr/>
          <p:nvPr/>
        </p:nvSpPr>
        <p:spPr>
          <a:xfrm>
            <a:off x="0" y="1403690"/>
            <a:ext cx="9150350" cy="4498521"/>
          </a:xfrm>
          <a:prstGeom prst="rect">
            <a:avLst/>
          </a:prstGeom>
          <a:solidFill>
            <a:srgbClr val="F2F2F2">
              <a:alpha val="67843"/>
            </a:srgb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050" b="0" i="0" u="none" strike="noStrike" kern="0" cap="none" spc="0" normalizeH="0" baseline="0" noProof="0" dirty="0">
              <a:ln>
                <a:noFill/>
              </a:ln>
              <a:solidFill>
                <a:srgbClr val="FFFFFF"/>
              </a:solidFill>
              <a:effectLst/>
              <a:uLnTx/>
              <a:uFillTx/>
              <a:latin typeface="Candara"/>
              <a:ea typeface="Candara"/>
              <a:cs typeface="Candara"/>
              <a:sym typeface="Candara"/>
            </a:endParaRPr>
          </a:p>
        </p:txBody>
      </p:sp>
    </p:spTree>
    <p:extLst>
      <p:ext uri="{BB962C8B-B14F-4D97-AF65-F5344CB8AC3E}">
        <p14:creationId xmlns:p14="http://schemas.microsoft.com/office/powerpoint/2010/main" val="1778243664"/>
      </p:ext>
    </p:extLst>
  </p:cSld>
  <p:clrMap bg1="lt1" tx1="dk1" bg2="dk2" tx2="lt2" accent1="accent1" accent2="accent2" accent3="accent3" accent4="accent4" accent5="accent5" accent6="accent6" hlink="hlink" folHlink="folHlink"/>
  <p:sldLayoutIdLst>
    <p:sldLayoutId id="2147483833" r:id="rId1"/>
    <p:sldLayoutId id="2147483834" r:id="rId2"/>
    <p:sldLayoutId id="2147483835" r:id="rId3"/>
    <p:sldLayoutId id="2147483836" r:id="rId4"/>
    <p:sldLayoutId id="2147483837" r:id="rId5"/>
    <p:sldLayoutId id="2147483838" r:id="rId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4" name="2055 Rectángulo"/>
          <p:cNvSpPr/>
          <p:nvPr/>
        </p:nvSpPr>
        <p:spPr>
          <a:xfrm>
            <a:off x="1673461" y="0"/>
            <a:ext cx="6750564" cy="5588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29" name="Imagen 28"/>
          <p:cNvPicPr>
            <a:picLocks noChangeAspect="1"/>
          </p:cNvPicPr>
          <p:nvPr userDrawn="1"/>
        </p:nvPicPr>
        <p:blipFill rotWithShape="1">
          <a:blip r:embed="rId3"/>
          <a:srcRect l="1538" t="20344" r="770" b="15263"/>
          <a:stretch/>
        </p:blipFill>
        <p:spPr>
          <a:xfrm>
            <a:off x="-15639" y="6686393"/>
            <a:ext cx="9175275" cy="185824"/>
          </a:xfrm>
          <a:prstGeom prst="rect">
            <a:avLst/>
          </a:prstGeom>
        </p:spPr>
      </p:pic>
      <p:pic>
        <p:nvPicPr>
          <p:cNvPr id="2" name="Imagen 1"/>
          <p:cNvPicPr>
            <a:picLocks noChangeAspect="1"/>
          </p:cNvPicPr>
          <p:nvPr/>
        </p:nvPicPr>
        <p:blipFill rotWithShape="1">
          <a:blip r:embed="rId4" cstate="print">
            <a:extLst>
              <a:ext uri="{28A0092B-C50C-407E-A947-70E740481C1C}">
                <a14:useLocalDpi xmlns:a14="http://schemas.microsoft.com/office/drawing/2010/main" val="0"/>
              </a:ext>
            </a:extLst>
          </a:blip>
          <a:srcRect t="7539" b="9526"/>
          <a:stretch/>
        </p:blipFill>
        <p:spPr>
          <a:xfrm>
            <a:off x="-15639" y="1"/>
            <a:ext cx="1689100" cy="558800"/>
          </a:xfrm>
          <a:prstGeom prst="rect">
            <a:avLst/>
          </a:prstGeom>
        </p:spPr>
      </p:pic>
      <p:sp>
        <p:nvSpPr>
          <p:cNvPr id="11"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pic>
        <p:nvPicPr>
          <p:cNvPr id="9" name="Imagen 8"/>
          <p:cNvPicPr/>
          <p:nvPr userDrawn="1"/>
        </p:nvPicPr>
        <p:blipFill rotWithShape="1">
          <a:blip r:embed="rId5">
            <a:duotone>
              <a:schemeClr val="bg2">
                <a:shade val="45000"/>
                <a:satMod val="135000"/>
              </a:schemeClr>
              <a:prstClr val="white"/>
            </a:duotone>
          </a:blip>
          <a:srcRect l="2546" t="24150" r="66225" b="18796"/>
          <a:stretch/>
        </p:blipFill>
        <p:spPr bwMode="auto">
          <a:xfrm>
            <a:off x="8439665" y="7184"/>
            <a:ext cx="704335" cy="73304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721290425"/>
      </p:ext>
    </p:extLst>
  </p:cSld>
  <p:clrMap bg1="lt1" tx1="dk1" bg2="lt2" tx2="dk2" accent1="accent1" accent2="accent2" accent3="accent3" accent4="accent4" accent5="accent5" accent6="accent6" hlink="hlink" folHlink="folHlink"/>
  <p:sldLayoutIdLst>
    <p:sldLayoutId id="2147483694" r:id="rId1"/>
  </p:sldLayoutIdLst>
  <p:timing>
    <p:tnLst>
      <p:par>
        <p:cTn id="1" dur="indefinite" restart="never" nodeType="tmRoot"/>
      </p:par>
    </p:tnLst>
  </p:timing>
  <p:hf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7"/>
          <a:srcRect/>
          <a:stretch>
            <a:fillRect/>
          </a:stretch>
        </a:blipFill>
        <a:effectLst/>
      </p:bgPr>
    </p:bg>
    <p:spTree>
      <p:nvGrpSpPr>
        <p:cNvPr id="1" name=""/>
        <p:cNvGrpSpPr/>
        <p:nvPr/>
      </p:nvGrpSpPr>
      <p:grpSpPr>
        <a:xfrm>
          <a:off x="0" y="0"/>
          <a:ext cx="0" cy="0"/>
          <a:chOff x="0" y="0"/>
          <a:chExt cx="0" cy="0"/>
        </a:xfrm>
      </p:grpSpPr>
      <p:pic>
        <p:nvPicPr>
          <p:cNvPr id="11" name="Imagen 10"/>
          <p:cNvPicPr>
            <a:picLocks noChangeAspect="1"/>
          </p:cNvPicPr>
          <p:nvPr userDrawn="1"/>
        </p:nvPicPr>
        <p:blipFill>
          <a:blip r:embed="rId8"/>
          <a:stretch>
            <a:fillRect/>
          </a:stretch>
        </p:blipFill>
        <p:spPr>
          <a:xfrm>
            <a:off x="5967748" y="1683446"/>
            <a:ext cx="2719052" cy="3670110"/>
          </a:xfrm>
          <a:prstGeom prst="rect">
            <a:avLst/>
          </a:prstGeom>
        </p:spPr>
      </p:pic>
      <p:sp>
        <p:nvSpPr>
          <p:cNvPr id="12" name="41 Rectángulo"/>
          <p:cNvSpPr/>
          <p:nvPr userDrawn="1"/>
        </p:nvSpPr>
        <p:spPr>
          <a:xfrm>
            <a:off x="-6351" y="1179738"/>
            <a:ext cx="9150350" cy="4498521"/>
          </a:xfrm>
          <a:prstGeom prst="rect">
            <a:avLst/>
          </a:prstGeom>
          <a:solidFill>
            <a:schemeClr val="bg1">
              <a:lumMod val="95000"/>
              <a:alpha val="68000"/>
            </a:schemeClr>
          </a:solidFill>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s-MX" sz="1050" dirty="0" smtClean="0">
              <a:solidFill>
                <a:schemeClr val="bg1"/>
              </a:solidFill>
            </a:endParaRPr>
          </a:p>
        </p:txBody>
      </p:sp>
      <p:pic>
        <p:nvPicPr>
          <p:cNvPr id="7" name="Imagen 6"/>
          <p:cNvPicPr>
            <a:picLocks noChangeAspect="1"/>
          </p:cNvPicPr>
          <p:nvPr/>
        </p:nvPicPr>
        <p:blipFill>
          <a:blip r:embed="rId9"/>
          <a:stretch>
            <a:fillRect/>
          </a:stretch>
        </p:blipFill>
        <p:spPr>
          <a:xfrm>
            <a:off x="-3445" y="1968881"/>
            <a:ext cx="9150889" cy="2920237"/>
          </a:xfrm>
          <a:prstGeom prst="rect">
            <a:avLst/>
          </a:prstGeom>
        </p:spPr>
      </p:pic>
      <p:pic>
        <p:nvPicPr>
          <p:cNvPr id="10" name="Imagen 9"/>
          <p:cNvPicPr>
            <a:picLocks noChangeAspect="1"/>
          </p:cNvPicPr>
          <p:nvPr/>
        </p:nvPicPr>
        <p:blipFill>
          <a:blip r:embed="rId8"/>
          <a:stretch>
            <a:fillRect/>
          </a:stretch>
        </p:blipFill>
        <p:spPr>
          <a:xfrm>
            <a:off x="5967748" y="1683446"/>
            <a:ext cx="2719052" cy="3670110"/>
          </a:xfrm>
          <a:prstGeom prst="rect">
            <a:avLst/>
          </a:prstGeom>
        </p:spPr>
      </p:pic>
      <p:sp>
        <p:nvSpPr>
          <p:cNvPr id="2" name="Title Placeholder 1"/>
          <p:cNvSpPr>
            <a:spLocks noGrp="1"/>
          </p:cNvSpPr>
          <p:nvPr>
            <p:ph type="title"/>
          </p:nvPr>
        </p:nvSpPr>
        <p:spPr>
          <a:xfrm>
            <a:off x="2817340" y="0"/>
            <a:ext cx="6326659" cy="1143000"/>
          </a:xfrm>
          <a:prstGeom prst="rect">
            <a:avLst/>
          </a:prstGeom>
        </p:spPr>
        <p:txBody>
          <a:bodyPr vert="horz" lIns="91440" tIns="45720" rIns="91440" bIns="45720" rtlCol="0" anchor="ctr">
            <a:noAutofit/>
          </a:bodyPr>
          <a:lstStyle/>
          <a:p>
            <a:r>
              <a:rPr lang="es-ES" dirty="0" smtClean="0"/>
              <a:t>Haga clic para modificar el estilo de título del patrón</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sp>
        <p:nvSpPr>
          <p:cNvPr id="8" name="41 Rectángulo"/>
          <p:cNvSpPr/>
          <p:nvPr/>
        </p:nvSpPr>
        <p:spPr>
          <a:xfrm>
            <a:off x="0" y="1403690"/>
            <a:ext cx="9150350" cy="4498521"/>
          </a:xfrm>
          <a:prstGeom prst="rect">
            <a:avLst/>
          </a:prstGeom>
          <a:solidFill>
            <a:schemeClr val="bg1">
              <a:lumMod val="95000"/>
              <a:alpha val="68000"/>
            </a:schemeClr>
          </a:solidFill>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s-MX" sz="1050" dirty="0" smtClean="0">
              <a:solidFill>
                <a:schemeClr val="bg1"/>
              </a:solidFill>
            </a:endParaRPr>
          </a:p>
        </p:txBody>
      </p:sp>
    </p:spTree>
    <p:extLst>
      <p:ext uri="{BB962C8B-B14F-4D97-AF65-F5344CB8AC3E}">
        <p14:creationId xmlns:p14="http://schemas.microsoft.com/office/powerpoint/2010/main" val="2053623965"/>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2" r:id="rId4"/>
    <p:sldLayoutId id="2147483737" r:id="rId5"/>
  </p:sldLayoutIdLst>
  <p:timing>
    <p:tnLst>
      <p:par>
        <p:cTn id="1" dur="indefinite" restart="never" nodeType="tmRoot"/>
      </p:par>
    </p:tnLst>
  </p:timing>
  <p:hf hdr="0" ftr="0" dt="0"/>
  <p:txStyles>
    <p:titleStyle>
      <a:lvl1pPr algn="ctr" defTabSz="457200" rtl="0" eaLnBrk="1" latinLnBrk="0" hangingPunct="1">
        <a:spcBef>
          <a:spcPct val="0"/>
        </a:spcBef>
        <a:buNone/>
        <a:defRPr sz="2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srcRect/>
          <a:stretch>
            <a:fillRect/>
          </a:stretch>
        </a:blipFill>
        <a:effectLst/>
      </p:bgPr>
    </p:bg>
    <p:spTree>
      <p:nvGrpSpPr>
        <p:cNvPr id="1" name=""/>
        <p:cNvGrpSpPr/>
        <p:nvPr/>
      </p:nvGrpSpPr>
      <p:grpSpPr>
        <a:xfrm>
          <a:off x="0" y="0"/>
          <a:ext cx="0" cy="0"/>
          <a:chOff x="0" y="0"/>
          <a:chExt cx="0" cy="0"/>
        </a:xfrm>
      </p:grpSpPr>
      <p:sp>
        <p:nvSpPr>
          <p:cNvPr id="10" name="Rectángulo 9"/>
          <p:cNvSpPr/>
          <p:nvPr/>
        </p:nvSpPr>
        <p:spPr>
          <a:xfrm>
            <a:off x="-1" y="0"/>
            <a:ext cx="9143999" cy="6858000"/>
          </a:xfrm>
          <a:prstGeom prst="rect">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MX" dirty="0"/>
          </a:p>
        </p:txBody>
      </p:sp>
      <p:sp>
        <p:nvSpPr>
          <p:cNvPr id="3" name="Text Placeholder 2"/>
          <p:cNvSpPr>
            <a:spLocks noGrp="1"/>
          </p:cNvSpPr>
          <p:nvPr>
            <p:ph type="body" idx="1"/>
          </p:nvPr>
        </p:nvSpPr>
        <p:spPr>
          <a:xfrm>
            <a:off x="457200" y="1239486"/>
            <a:ext cx="8229600" cy="4525963"/>
          </a:xfrm>
          <a:prstGeom prst="rect">
            <a:avLst/>
          </a:prstGeom>
          <a:ln>
            <a:noFill/>
          </a:ln>
        </p:spPr>
        <p:txBody>
          <a:bodyPr vert="horz" lIns="91440" tIns="45720" rIns="91440" bIns="45720" rtlCol="0">
            <a:normAutofit/>
          </a:bodyPr>
          <a:lstStyle/>
          <a:p>
            <a:pPr lvl="0"/>
            <a:r>
              <a:rPr lang="es-ES" dirty="0" smtClean="0"/>
              <a:t>Editar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pic>
        <p:nvPicPr>
          <p:cNvPr id="9" name="Imagen 8"/>
          <p:cNvPicPr>
            <a:picLocks noChangeAspect="1"/>
          </p:cNvPicPr>
          <p:nvPr/>
        </p:nvPicPr>
        <p:blipFill rotWithShape="1">
          <a:blip r:embed="rId6" cstate="print">
            <a:extLst>
              <a:ext uri="{28A0092B-C50C-407E-A947-70E740481C1C}">
                <a14:useLocalDpi xmlns:a14="http://schemas.microsoft.com/office/drawing/2010/main" val="0"/>
              </a:ext>
            </a:extLst>
          </a:blip>
          <a:srcRect t="8645" b="10644"/>
          <a:stretch/>
        </p:blipFill>
        <p:spPr>
          <a:xfrm>
            <a:off x="0" y="0"/>
            <a:ext cx="1719618" cy="559664"/>
          </a:xfrm>
          <a:prstGeom prst="rect">
            <a:avLst/>
          </a:prstGeom>
        </p:spPr>
      </p:pic>
      <p:sp>
        <p:nvSpPr>
          <p:cNvPr id="11" name="2055 Rectángulo"/>
          <p:cNvSpPr/>
          <p:nvPr/>
        </p:nvSpPr>
        <p:spPr>
          <a:xfrm>
            <a:off x="1719618" y="1"/>
            <a:ext cx="7424383" cy="55966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Placeholder 1"/>
          <p:cNvSpPr>
            <a:spLocks noGrp="1"/>
          </p:cNvSpPr>
          <p:nvPr>
            <p:ph type="title"/>
          </p:nvPr>
        </p:nvSpPr>
        <p:spPr>
          <a:xfrm>
            <a:off x="1719618" y="1"/>
            <a:ext cx="7424380" cy="559664"/>
          </a:xfrm>
          <a:prstGeom prst="rect">
            <a:avLst/>
          </a:prstGeom>
          <a:ln>
            <a:noFill/>
          </a:ln>
        </p:spPr>
        <p:txBody>
          <a:bodyPr vert="horz" lIns="91440" tIns="45720" rIns="91440" bIns="45720" rtlCol="0" anchor="ctr">
            <a:noAutofit/>
          </a:bodyPr>
          <a:lstStyle/>
          <a:p>
            <a:r>
              <a:rPr lang="es-ES" dirty="0" smtClean="0"/>
              <a:t>Haga clic para modificar el estilo de título del patrón</a:t>
            </a:r>
            <a:endParaRPr lang="en-US" dirty="0"/>
          </a:p>
        </p:txBody>
      </p:sp>
      <p:pic>
        <p:nvPicPr>
          <p:cNvPr id="13" name="Imagen 12"/>
          <p:cNvPicPr>
            <a:picLocks noChangeAspect="1"/>
          </p:cNvPicPr>
          <p:nvPr/>
        </p:nvPicPr>
        <p:blipFill rotWithShape="1">
          <a:blip r:embed="rId7">
            <a:clrChange>
              <a:clrFrom>
                <a:srgbClr val="EAEBED"/>
              </a:clrFrom>
              <a:clrTo>
                <a:srgbClr val="EAEBED">
                  <a:alpha val="0"/>
                </a:srgbClr>
              </a:clrTo>
            </a:clrChange>
            <a:extLst>
              <a:ext uri="{28A0092B-C50C-407E-A947-70E740481C1C}">
                <a14:useLocalDpi xmlns:a14="http://schemas.microsoft.com/office/drawing/2010/main" val="0"/>
              </a:ext>
            </a:extLst>
          </a:blip>
          <a:srcRect l="21007" t="16595" r="13165" b="9678"/>
          <a:stretch/>
        </p:blipFill>
        <p:spPr>
          <a:xfrm>
            <a:off x="232011" y="5777285"/>
            <a:ext cx="843027" cy="944189"/>
          </a:xfrm>
          <a:prstGeom prst="rect">
            <a:avLst/>
          </a:prstGeom>
        </p:spPr>
      </p:pic>
    </p:spTree>
    <p:extLst>
      <p:ext uri="{BB962C8B-B14F-4D97-AF65-F5344CB8AC3E}">
        <p14:creationId xmlns:p14="http://schemas.microsoft.com/office/powerpoint/2010/main" val="109086530"/>
      </p:ext>
    </p:extLst>
  </p:cSld>
  <p:clrMap bg1="lt1" tx1="dk1" bg2="lt2" tx2="dk2" accent1="accent1" accent2="accent2" accent3="accent3" accent4="accent4" accent5="accent5" accent6="accent6" hlink="hlink" folHlink="folHlink"/>
  <p:sldLayoutIdLst>
    <p:sldLayoutId id="2147483704" r:id="rId1"/>
    <p:sldLayoutId id="2147483740" r:id="rId2"/>
    <p:sldLayoutId id="2147483741" r:id="rId3"/>
  </p:sldLayoutIdLst>
  <p:timing>
    <p:tnLst>
      <p:par>
        <p:cTn id="1" dur="indefinite" restart="never" nodeType="tmRoot"/>
      </p:par>
    </p:tnLst>
  </p:timing>
  <p:hf hdr="0" ftr="0" dt="0"/>
  <p:txStyles>
    <p:titleStyle>
      <a:lvl1pPr algn="ctr" defTabSz="457200" rtl="0" eaLnBrk="1" latinLnBrk="0" hangingPunct="1">
        <a:spcBef>
          <a:spcPct val="0"/>
        </a:spcBef>
        <a:buNone/>
        <a:defRPr sz="2400" kern="1200">
          <a:solidFill>
            <a:schemeClr val="bg1">
              <a:lumMod val="95000"/>
            </a:schemeClr>
          </a:solidFill>
          <a:latin typeface="+mj-lt"/>
          <a:ea typeface="+mj-ea"/>
          <a:cs typeface="+mj-cs"/>
        </a:defRPr>
      </a:lvl1pPr>
    </p:titleStyle>
    <p:bodyStyle>
      <a:lvl1pPr marL="342900" indent="-342900" algn="l" defTabSz="457200" rtl="0" eaLnBrk="1" latinLnBrk="0" hangingPunct="1">
        <a:spcBef>
          <a:spcPct val="20000"/>
        </a:spcBef>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Imagen 2"/>
          <p:cNvPicPr>
            <a:picLocks noChangeAspect="1"/>
          </p:cNvPicPr>
          <p:nvPr/>
        </p:nvPicPr>
        <p:blipFill>
          <a:blip r:embed="rId4"/>
          <a:stretch>
            <a:fillRect/>
          </a:stretch>
        </p:blipFill>
        <p:spPr>
          <a:xfrm>
            <a:off x="5323499" y="1763858"/>
            <a:ext cx="2719052" cy="3670110"/>
          </a:xfrm>
          <a:prstGeom prst="rect">
            <a:avLst/>
          </a:prstGeom>
          <a:ln>
            <a:noFill/>
          </a:ln>
        </p:spPr>
      </p:pic>
      <p:pic>
        <p:nvPicPr>
          <p:cNvPr id="28" name="Imagen 27"/>
          <p:cNvPicPr/>
          <p:nvPr/>
        </p:nvPicPr>
        <p:blipFill rotWithShape="1">
          <a:blip r:embed="rId5">
            <a:duotone>
              <a:schemeClr val="bg2">
                <a:shade val="45000"/>
                <a:satMod val="135000"/>
              </a:schemeClr>
              <a:prstClr val="white"/>
            </a:duotone>
          </a:blip>
          <a:srcRect l="2546" t="24150" r="66225" b="18796"/>
          <a:stretch/>
        </p:blipFill>
        <p:spPr bwMode="auto">
          <a:xfrm>
            <a:off x="8388901" y="7184"/>
            <a:ext cx="755099" cy="830199"/>
          </a:xfrm>
          <a:prstGeom prst="rect">
            <a:avLst/>
          </a:prstGeom>
          <a:ln>
            <a:noFill/>
          </a:ln>
          <a:extLst>
            <a:ext uri="{53640926-AAD7-44D8-BBD7-CCE9431645EC}">
              <a14:shadowObscured xmlns:a14="http://schemas.microsoft.com/office/drawing/2010/main"/>
            </a:ext>
          </a:extLst>
        </p:spPr>
      </p:pic>
      <p:sp>
        <p:nvSpPr>
          <p:cNvPr id="24" name="2055 Rectángulo"/>
          <p:cNvSpPr/>
          <p:nvPr/>
        </p:nvSpPr>
        <p:spPr>
          <a:xfrm>
            <a:off x="1692322" y="-2"/>
            <a:ext cx="6696578" cy="56041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4" name="Imagen 3"/>
          <p:cNvPicPr>
            <a:picLocks noChangeAspect="1"/>
          </p:cNvPicPr>
          <p:nvPr/>
        </p:nvPicPr>
        <p:blipFill>
          <a:blip r:embed="rId6"/>
          <a:stretch>
            <a:fillRect/>
          </a:stretch>
        </p:blipFill>
        <p:spPr>
          <a:xfrm>
            <a:off x="-31275" y="2137955"/>
            <a:ext cx="9175275" cy="2987299"/>
          </a:xfrm>
          <a:prstGeom prst="rect">
            <a:avLst/>
          </a:prstGeom>
          <a:ln>
            <a:noFill/>
          </a:ln>
        </p:spPr>
      </p:pic>
      <p:pic>
        <p:nvPicPr>
          <p:cNvPr id="29" name="Imagen 28"/>
          <p:cNvPicPr>
            <a:picLocks noChangeAspect="1"/>
          </p:cNvPicPr>
          <p:nvPr/>
        </p:nvPicPr>
        <p:blipFill rotWithShape="1">
          <a:blip r:embed="rId7"/>
          <a:srcRect l="1538" t="20344" r="770" b="15263"/>
          <a:stretch/>
        </p:blipFill>
        <p:spPr>
          <a:xfrm>
            <a:off x="-15639" y="6686393"/>
            <a:ext cx="9175275" cy="185824"/>
          </a:xfrm>
          <a:prstGeom prst="rect">
            <a:avLst/>
          </a:prstGeom>
        </p:spPr>
      </p:pic>
      <p:pic>
        <p:nvPicPr>
          <p:cNvPr id="2" name="Imagen 1"/>
          <p:cNvPicPr>
            <a:picLocks noChangeAspect="1"/>
          </p:cNvPicPr>
          <p:nvPr/>
        </p:nvPicPr>
        <p:blipFill rotWithShape="1">
          <a:blip r:embed="rId8" cstate="print">
            <a:extLst>
              <a:ext uri="{28A0092B-C50C-407E-A947-70E740481C1C}">
                <a14:useLocalDpi xmlns:a14="http://schemas.microsoft.com/office/drawing/2010/main" val="0"/>
              </a:ext>
            </a:extLst>
          </a:blip>
          <a:srcRect t="7792" b="9657"/>
          <a:stretch/>
        </p:blipFill>
        <p:spPr>
          <a:xfrm>
            <a:off x="-1" y="-1"/>
            <a:ext cx="1692323" cy="560411"/>
          </a:xfrm>
          <a:prstGeom prst="rect">
            <a:avLst/>
          </a:prstGeom>
        </p:spPr>
      </p:pic>
      <p:sp>
        <p:nvSpPr>
          <p:cNvPr id="39" name="2 Rectángulo"/>
          <p:cNvSpPr/>
          <p:nvPr/>
        </p:nvSpPr>
        <p:spPr>
          <a:xfrm>
            <a:off x="30186" y="1791506"/>
            <a:ext cx="9129450" cy="396044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spTree>
    <p:extLst>
      <p:ext uri="{BB962C8B-B14F-4D97-AF65-F5344CB8AC3E}">
        <p14:creationId xmlns:p14="http://schemas.microsoft.com/office/powerpoint/2010/main" val="2573373930"/>
      </p:ext>
    </p:extLst>
  </p:cSld>
  <p:clrMap bg1="lt1" tx1="dk1" bg2="lt2" tx2="dk2" accent1="accent1" accent2="accent2" accent3="accent3" accent4="accent4" accent5="accent5" accent6="accent6" hlink="hlink" folHlink="folHlink"/>
  <p:sldLayoutIdLst>
    <p:sldLayoutId id="2147483706" r:id="rId1"/>
    <p:sldLayoutId id="2147483798" r:id="rId2"/>
  </p:sldLayoutIdLst>
  <p:timing>
    <p:tnLst>
      <p:par>
        <p:cTn id="1" dur="indefinite" restart="never" nodeType="tmRoot"/>
      </p:par>
    </p:tnLst>
  </p:timing>
  <p:hf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4" name="2055 Rectángulo"/>
          <p:cNvSpPr/>
          <p:nvPr/>
        </p:nvSpPr>
        <p:spPr>
          <a:xfrm>
            <a:off x="1705970" y="-2"/>
            <a:ext cx="6733695" cy="54591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29" name="Imagen 28"/>
          <p:cNvPicPr>
            <a:picLocks noChangeAspect="1"/>
          </p:cNvPicPr>
          <p:nvPr/>
        </p:nvPicPr>
        <p:blipFill rotWithShape="1">
          <a:blip r:embed="rId3"/>
          <a:srcRect l="1538" t="20344" r="770" b="15263"/>
          <a:stretch/>
        </p:blipFill>
        <p:spPr>
          <a:xfrm>
            <a:off x="-15639" y="6686393"/>
            <a:ext cx="9175275" cy="185824"/>
          </a:xfrm>
          <a:prstGeom prst="rect">
            <a:avLst/>
          </a:prstGeom>
        </p:spPr>
      </p:pic>
      <p:pic>
        <p:nvPicPr>
          <p:cNvPr id="2" name="Imagen 1"/>
          <p:cNvPicPr>
            <a:picLocks noChangeAspect="1"/>
          </p:cNvPicPr>
          <p:nvPr/>
        </p:nvPicPr>
        <p:blipFill rotWithShape="1">
          <a:blip r:embed="rId4" cstate="print">
            <a:extLst>
              <a:ext uri="{28A0092B-C50C-407E-A947-70E740481C1C}">
                <a14:useLocalDpi xmlns:a14="http://schemas.microsoft.com/office/drawing/2010/main" val="0"/>
              </a:ext>
            </a:extLst>
          </a:blip>
          <a:srcRect t="8639" b="10291"/>
          <a:stretch/>
        </p:blipFill>
        <p:spPr>
          <a:xfrm>
            <a:off x="1" y="-1"/>
            <a:ext cx="1705970" cy="545911"/>
          </a:xfrm>
          <a:prstGeom prst="rect">
            <a:avLst/>
          </a:prstGeom>
        </p:spPr>
      </p:pic>
      <p:sp>
        <p:nvSpPr>
          <p:cNvPr id="11"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pic>
        <p:nvPicPr>
          <p:cNvPr id="9" name="Imagen 8"/>
          <p:cNvPicPr/>
          <p:nvPr userDrawn="1"/>
        </p:nvPicPr>
        <p:blipFill rotWithShape="1">
          <a:blip r:embed="rId5">
            <a:duotone>
              <a:schemeClr val="bg2">
                <a:shade val="45000"/>
                <a:satMod val="135000"/>
              </a:schemeClr>
              <a:prstClr val="white"/>
            </a:duotone>
          </a:blip>
          <a:srcRect l="2546" t="24150" r="66225" b="18796"/>
          <a:stretch/>
        </p:blipFill>
        <p:spPr bwMode="auto">
          <a:xfrm>
            <a:off x="8439665" y="7184"/>
            <a:ext cx="704335" cy="73304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331965195"/>
      </p:ext>
    </p:extLst>
  </p:cSld>
  <p:clrMap bg1="lt1" tx1="dk1" bg2="lt2" tx2="dk2" accent1="accent1" accent2="accent2" accent3="accent3" accent4="accent4" accent5="accent5" accent6="accent6" hlink="hlink" folHlink="folHlink"/>
  <p:sldLayoutIdLst>
    <p:sldLayoutId id="2147483708" r:id="rId1"/>
  </p:sldLayoutIdLst>
  <p:timing>
    <p:tnLst>
      <p:par>
        <p:cTn id="1" dur="indefinite" restart="never" nodeType="tmRoot"/>
      </p:par>
    </p:tnLst>
  </p:timing>
  <p:hf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6"/>
          <a:srcRect/>
          <a:stretch>
            <a:fillRect/>
          </a:stretch>
        </a:blipFill>
        <a:effectLst/>
      </p:bgPr>
    </p:bg>
    <p:spTree>
      <p:nvGrpSpPr>
        <p:cNvPr id="1" name=""/>
        <p:cNvGrpSpPr/>
        <p:nvPr/>
      </p:nvGrpSpPr>
      <p:grpSpPr>
        <a:xfrm>
          <a:off x="0" y="0"/>
          <a:ext cx="0" cy="0"/>
          <a:chOff x="0" y="0"/>
          <a:chExt cx="0" cy="0"/>
        </a:xfrm>
      </p:grpSpPr>
      <p:pic>
        <p:nvPicPr>
          <p:cNvPr id="7" name="Imagen 6"/>
          <p:cNvPicPr>
            <a:picLocks noChangeAspect="1"/>
          </p:cNvPicPr>
          <p:nvPr/>
        </p:nvPicPr>
        <p:blipFill>
          <a:blip r:embed="rId7"/>
          <a:stretch>
            <a:fillRect/>
          </a:stretch>
        </p:blipFill>
        <p:spPr>
          <a:xfrm>
            <a:off x="-3445" y="1968881"/>
            <a:ext cx="9150889" cy="2920237"/>
          </a:xfrm>
          <a:prstGeom prst="rect">
            <a:avLst/>
          </a:prstGeom>
        </p:spPr>
      </p:pic>
      <p:pic>
        <p:nvPicPr>
          <p:cNvPr id="10" name="Imagen 9"/>
          <p:cNvPicPr>
            <a:picLocks noChangeAspect="1"/>
          </p:cNvPicPr>
          <p:nvPr/>
        </p:nvPicPr>
        <p:blipFill>
          <a:blip r:embed="rId8"/>
          <a:stretch>
            <a:fillRect/>
          </a:stretch>
        </p:blipFill>
        <p:spPr>
          <a:xfrm>
            <a:off x="5967748" y="1683446"/>
            <a:ext cx="2719052" cy="3670110"/>
          </a:xfrm>
          <a:prstGeom prst="rect">
            <a:avLst/>
          </a:prstGeom>
        </p:spPr>
      </p:pic>
      <p:sp>
        <p:nvSpPr>
          <p:cNvPr id="8" name="41 Rectángulo"/>
          <p:cNvSpPr/>
          <p:nvPr/>
        </p:nvSpPr>
        <p:spPr>
          <a:xfrm>
            <a:off x="-6351" y="1179738"/>
            <a:ext cx="9150350" cy="4498521"/>
          </a:xfrm>
          <a:prstGeom prst="rect">
            <a:avLst/>
          </a:prstGeom>
          <a:solidFill>
            <a:schemeClr val="bg1">
              <a:lumMod val="95000"/>
              <a:alpha val="68000"/>
            </a:schemeClr>
          </a:solidFill>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s-MX" sz="1050" dirty="0" smtClean="0">
              <a:solidFill>
                <a:schemeClr val="bg1"/>
              </a:solidFill>
            </a:endParaRPr>
          </a:p>
        </p:txBody>
      </p:sp>
      <p:sp>
        <p:nvSpPr>
          <p:cNvPr id="2" name="Title Placeholder 1"/>
          <p:cNvSpPr>
            <a:spLocks noGrp="1"/>
          </p:cNvSpPr>
          <p:nvPr>
            <p:ph type="title"/>
          </p:nvPr>
        </p:nvSpPr>
        <p:spPr>
          <a:xfrm>
            <a:off x="2817340" y="0"/>
            <a:ext cx="6326659" cy="1143000"/>
          </a:xfrm>
          <a:prstGeom prst="rect">
            <a:avLst/>
          </a:prstGeom>
        </p:spPr>
        <p:txBody>
          <a:bodyPr vert="horz" lIns="91440" tIns="45720" rIns="91440" bIns="45720" rtlCol="0" anchor="ctr">
            <a:noAutofit/>
          </a:bodyPr>
          <a:lstStyle/>
          <a:p>
            <a:r>
              <a:rPr lang="es-ES" dirty="0" smtClean="0"/>
              <a:t>Haga clic para modificar el estilo de título del patrón</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pic>
        <p:nvPicPr>
          <p:cNvPr id="11" name="Imagen 10"/>
          <p:cNvPicPr>
            <a:picLocks noChangeAspect="1"/>
          </p:cNvPicPr>
          <p:nvPr userDrawn="1"/>
        </p:nvPicPr>
        <p:blipFill>
          <a:blip r:embed="rId8"/>
          <a:stretch>
            <a:fillRect/>
          </a:stretch>
        </p:blipFill>
        <p:spPr>
          <a:xfrm>
            <a:off x="5967748" y="1683446"/>
            <a:ext cx="2719052" cy="3670110"/>
          </a:xfrm>
          <a:prstGeom prst="rect">
            <a:avLst/>
          </a:prstGeom>
        </p:spPr>
      </p:pic>
      <p:sp>
        <p:nvSpPr>
          <p:cNvPr id="12" name="41 Rectángulo"/>
          <p:cNvSpPr/>
          <p:nvPr userDrawn="1"/>
        </p:nvSpPr>
        <p:spPr>
          <a:xfrm>
            <a:off x="-6351" y="1294831"/>
            <a:ext cx="9150350" cy="4498521"/>
          </a:xfrm>
          <a:prstGeom prst="rect">
            <a:avLst/>
          </a:prstGeom>
          <a:solidFill>
            <a:schemeClr val="bg1">
              <a:lumMod val="95000"/>
              <a:alpha val="68000"/>
            </a:schemeClr>
          </a:solidFill>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s-MX" sz="1050" dirty="0" smtClean="0">
              <a:solidFill>
                <a:schemeClr val="bg1"/>
              </a:solidFill>
            </a:endParaRPr>
          </a:p>
        </p:txBody>
      </p:sp>
    </p:spTree>
    <p:extLst>
      <p:ext uri="{BB962C8B-B14F-4D97-AF65-F5344CB8AC3E}">
        <p14:creationId xmlns:p14="http://schemas.microsoft.com/office/powerpoint/2010/main" val="755417664"/>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Lst>
  <p:timing>
    <p:tnLst>
      <p:par>
        <p:cTn id="1" dur="indefinite" restart="never" nodeType="tmRoot"/>
      </p:par>
    </p:tnLst>
  </p:timing>
  <p:hf hdr="0" ftr="0" dt="0"/>
  <p:txStyles>
    <p:titleStyle>
      <a:lvl1pPr algn="ctr" defTabSz="457200" rtl="0" eaLnBrk="1" latinLnBrk="0" hangingPunct="1">
        <a:spcBef>
          <a:spcPct val="0"/>
        </a:spcBef>
        <a:buNone/>
        <a:defRPr sz="2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srcRect/>
          <a:stretch>
            <a:fillRect/>
          </a:stretch>
        </a:blipFill>
        <a:effectLst/>
      </p:bgPr>
    </p:bg>
    <p:spTree>
      <p:nvGrpSpPr>
        <p:cNvPr id="1" name=""/>
        <p:cNvGrpSpPr/>
        <p:nvPr/>
      </p:nvGrpSpPr>
      <p:grpSpPr>
        <a:xfrm>
          <a:off x="0" y="0"/>
          <a:ext cx="0" cy="0"/>
          <a:chOff x="0" y="0"/>
          <a:chExt cx="0" cy="0"/>
        </a:xfrm>
      </p:grpSpPr>
      <p:sp>
        <p:nvSpPr>
          <p:cNvPr id="10" name="Rectángulo 9"/>
          <p:cNvSpPr/>
          <p:nvPr/>
        </p:nvSpPr>
        <p:spPr>
          <a:xfrm>
            <a:off x="-1" y="0"/>
            <a:ext cx="9143999" cy="6870357"/>
          </a:xfrm>
          <a:prstGeom prst="rect">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MX" dirty="0"/>
          </a:p>
        </p:txBody>
      </p:sp>
      <p:sp>
        <p:nvSpPr>
          <p:cNvPr id="3" name="Text Placeholder 2"/>
          <p:cNvSpPr>
            <a:spLocks noGrp="1"/>
          </p:cNvSpPr>
          <p:nvPr>
            <p:ph type="body" idx="1"/>
          </p:nvPr>
        </p:nvSpPr>
        <p:spPr>
          <a:xfrm>
            <a:off x="457200" y="1239486"/>
            <a:ext cx="8229600" cy="4525963"/>
          </a:xfrm>
          <a:prstGeom prst="rect">
            <a:avLst/>
          </a:prstGeom>
        </p:spPr>
        <p:txBody>
          <a:bodyPr vert="horz" lIns="91440" tIns="45720" rIns="91440" bIns="45720" rtlCol="0">
            <a:normAutofit/>
          </a:bodyPr>
          <a:lstStyle/>
          <a:p>
            <a:pPr lvl="0"/>
            <a:r>
              <a:rPr lang="es-ES" dirty="0" smtClean="0"/>
              <a:t>Editar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pic>
        <p:nvPicPr>
          <p:cNvPr id="9" name="Imagen 8"/>
          <p:cNvPicPr>
            <a:picLocks noChangeAspect="1"/>
          </p:cNvPicPr>
          <p:nvPr/>
        </p:nvPicPr>
        <p:blipFill rotWithShape="1">
          <a:blip r:embed="rId5" cstate="print">
            <a:extLst>
              <a:ext uri="{28A0092B-C50C-407E-A947-70E740481C1C}">
                <a14:useLocalDpi xmlns:a14="http://schemas.microsoft.com/office/drawing/2010/main" val="0"/>
              </a:ext>
            </a:extLst>
          </a:blip>
          <a:srcRect t="8645" b="10644"/>
          <a:stretch/>
        </p:blipFill>
        <p:spPr>
          <a:xfrm>
            <a:off x="1" y="0"/>
            <a:ext cx="1705970" cy="583474"/>
          </a:xfrm>
          <a:prstGeom prst="rect">
            <a:avLst/>
          </a:prstGeom>
          <a:ln>
            <a:noFill/>
          </a:ln>
        </p:spPr>
      </p:pic>
      <p:sp>
        <p:nvSpPr>
          <p:cNvPr id="11" name="2055 Rectángulo"/>
          <p:cNvSpPr/>
          <p:nvPr/>
        </p:nvSpPr>
        <p:spPr>
          <a:xfrm>
            <a:off x="1705971" y="1"/>
            <a:ext cx="7438029" cy="583474"/>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Placeholder 1"/>
          <p:cNvSpPr>
            <a:spLocks noGrp="1"/>
          </p:cNvSpPr>
          <p:nvPr>
            <p:ph type="title"/>
          </p:nvPr>
        </p:nvSpPr>
        <p:spPr>
          <a:xfrm>
            <a:off x="1705971" y="0"/>
            <a:ext cx="7438027" cy="583474"/>
          </a:xfrm>
          <a:prstGeom prst="rect">
            <a:avLst/>
          </a:prstGeom>
        </p:spPr>
        <p:txBody>
          <a:bodyPr vert="horz" lIns="91440" tIns="45720" rIns="91440" bIns="45720" rtlCol="0" anchor="ctr">
            <a:noAutofit/>
          </a:bodyPr>
          <a:lstStyle/>
          <a:p>
            <a:r>
              <a:rPr lang="es-ES" dirty="0" smtClean="0"/>
              <a:t>Haga clic para modificar el estilo de título del patrón</a:t>
            </a:r>
            <a:endParaRPr lang="en-US" dirty="0"/>
          </a:p>
        </p:txBody>
      </p:sp>
      <p:pic>
        <p:nvPicPr>
          <p:cNvPr id="13" name="Imagen 12"/>
          <p:cNvPicPr>
            <a:picLocks noChangeAspect="1"/>
          </p:cNvPicPr>
          <p:nvPr/>
        </p:nvPicPr>
        <p:blipFill rotWithShape="1">
          <a:blip r:embed="rId6">
            <a:clrChange>
              <a:clrFrom>
                <a:srgbClr val="EAEBED"/>
              </a:clrFrom>
              <a:clrTo>
                <a:srgbClr val="EAEBED">
                  <a:alpha val="0"/>
                </a:srgbClr>
              </a:clrTo>
            </a:clrChange>
            <a:extLst>
              <a:ext uri="{28A0092B-C50C-407E-A947-70E740481C1C}">
                <a14:useLocalDpi xmlns:a14="http://schemas.microsoft.com/office/drawing/2010/main" val="0"/>
              </a:ext>
            </a:extLst>
          </a:blip>
          <a:srcRect l="21007" t="16595" r="13165" b="9678"/>
          <a:stretch/>
        </p:blipFill>
        <p:spPr>
          <a:xfrm>
            <a:off x="232012" y="5791125"/>
            <a:ext cx="830670" cy="930350"/>
          </a:xfrm>
          <a:prstGeom prst="rect">
            <a:avLst/>
          </a:prstGeom>
        </p:spPr>
      </p:pic>
    </p:spTree>
    <p:extLst>
      <p:ext uri="{BB962C8B-B14F-4D97-AF65-F5344CB8AC3E}">
        <p14:creationId xmlns:p14="http://schemas.microsoft.com/office/powerpoint/2010/main" val="4178876599"/>
      </p:ext>
    </p:extLst>
  </p:cSld>
  <p:clrMap bg1="lt1" tx1="dk1" bg2="lt2" tx2="dk2" accent1="accent1" accent2="accent2" accent3="accent3" accent4="accent4" accent5="accent5" accent6="accent6" hlink="hlink" folHlink="folHlink"/>
  <p:sldLayoutIdLst>
    <p:sldLayoutId id="2147483716" r:id="rId1"/>
    <p:sldLayoutId id="2147483734" r:id="rId2"/>
  </p:sldLayoutIdLst>
  <p:timing>
    <p:tnLst>
      <p:par>
        <p:cTn id="1" dur="indefinite" restart="never" nodeType="tmRoot"/>
      </p:par>
    </p:tnLst>
  </p:timing>
  <p:hf hdr="0" ftr="0" dt="0"/>
  <p:txStyles>
    <p:titleStyle>
      <a:lvl1pPr algn="ctr" defTabSz="457200" rtl="0" eaLnBrk="1" latinLnBrk="0" hangingPunct="1">
        <a:spcBef>
          <a:spcPct val="0"/>
        </a:spcBef>
        <a:buNone/>
        <a:defRPr sz="2400" kern="1200">
          <a:solidFill>
            <a:schemeClr val="bg1">
              <a:lumMod val="95000"/>
            </a:schemeClr>
          </a:solidFill>
          <a:latin typeface="+mj-lt"/>
          <a:ea typeface="+mj-ea"/>
          <a:cs typeface="+mj-cs"/>
        </a:defRPr>
      </a:lvl1pPr>
    </p:titleStyle>
    <p:bodyStyle>
      <a:lvl1pPr marL="342900" indent="-342900" algn="l" defTabSz="457200" rtl="0" eaLnBrk="1" latinLnBrk="0" hangingPunct="1">
        <a:spcBef>
          <a:spcPct val="20000"/>
        </a:spcBef>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2.xml"/></Relationships>
</file>

<file path=ppt/slides/_rels/slide10.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4.emf"/><Relationship Id="rId1" Type="http://schemas.openxmlformats.org/officeDocument/2006/relationships/slideLayout" Target="../slideLayouts/slideLayout42.xml"/><Relationship Id="rId5" Type="http://schemas.openxmlformats.org/officeDocument/2006/relationships/image" Target="../media/image27.emf"/><Relationship Id="rId4" Type="http://schemas.openxmlformats.org/officeDocument/2006/relationships/image" Target="../media/image26.emf"/></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image" Target="../media/image28.png"/><Relationship Id="rId1" Type="http://schemas.openxmlformats.org/officeDocument/2006/relationships/slideLayout" Target="../slideLayouts/slideLayout4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44.xml"/><Relationship Id="rId5" Type="http://schemas.openxmlformats.org/officeDocument/2006/relationships/image" Target="../media/image37.png"/><Relationship Id="rId4" Type="http://schemas.openxmlformats.org/officeDocument/2006/relationships/image" Target="../media/image36.png"/></Relationships>
</file>

<file path=ppt/slides/_rels/slide1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44.xml"/><Relationship Id="rId6" Type="http://schemas.openxmlformats.org/officeDocument/2006/relationships/image" Target="../media/image42.emf"/><Relationship Id="rId5" Type="http://schemas.openxmlformats.org/officeDocument/2006/relationships/image" Target="../media/image41.emf"/><Relationship Id="rId4" Type="http://schemas.openxmlformats.org/officeDocument/2006/relationships/image" Target="../media/image40.png"/></Relationships>
</file>

<file path=ppt/slides/_rels/slide16.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image" Target="../media/image43.emf"/><Relationship Id="rId1" Type="http://schemas.openxmlformats.org/officeDocument/2006/relationships/slideLayout" Target="../slideLayouts/slideLayout44.xml"/></Relationships>
</file>

<file path=ppt/slides/_rels/slide17.xml.rels><?xml version="1.0" encoding="UTF-8" standalone="yes"?>
<Relationships xmlns="http://schemas.openxmlformats.org/package/2006/relationships"><Relationship Id="rId2" Type="http://schemas.openxmlformats.org/officeDocument/2006/relationships/image" Target="../media/image45.emf"/><Relationship Id="rId1" Type="http://schemas.openxmlformats.org/officeDocument/2006/relationships/slideLayout" Target="../slideLayouts/slideLayout44.xml"/></Relationships>
</file>

<file path=ppt/slides/_rels/slide18.xml.rels><?xml version="1.0" encoding="UTF-8" standalone="yes"?>
<Relationships xmlns="http://schemas.openxmlformats.org/package/2006/relationships"><Relationship Id="rId2" Type="http://schemas.openxmlformats.org/officeDocument/2006/relationships/image" Target="../media/image46.emf"/><Relationship Id="rId1" Type="http://schemas.openxmlformats.org/officeDocument/2006/relationships/slideLayout" Target="../slideLayouts/slideLayout44.xml"/></Relationships>
</file>

<file path=ppt/slides/_rels/slide19.xml.rels><?xml version="1.0" encoding="UTF-8" standalone="yes"?>
<Relationships xmlns="http://schemas.openxmlformats.org/package/2006/relationships"><Relationship Id="rId2" Type="http://schemas.openxmlformats.org/officeDocument/2006/relationships/image" Target="../media/image47.emf"/><Relationship Id="rId1" Type="http://schemas.openxmlformats.org/officeDocument/2006/relationships/slideLayout" Target="../slideLayouts/slideLayout44.xml"/></Relationships>
</file>

<file path=ppt/slides/_rels/slide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5.xml"/><Relationship Id="rId1" Type="http://schemas.openxmlformats.org/officeDocument/2006/relationships/slideLayout" Target="../slideLayouts/slideLayout41.xml"/><Relationship Id="rId5" Type="http://schemas.openxmlformats.org/officeDocument/2006/relationships/slide" Target="slide41.xml"/><Relationship Id="rId4" Type="http://schemas.openxmlformats.org/officeDocument/2006/relationships/slide" Target="slide35.xml"/></Relationships>
</file>

<file path=ppt/slides/_rels/slide20.xml.rels><?xml version="1.0" encoding="UTF-8" standalone="yes"?>
<Relationships xmlns="http://schemas.openxmlformats.org/package/2006/relationships"><Relationship Id="rId2" Type="http://schemas.openxmlformats.org/officeDocument/2006/relationships/image" Target="../media/image48.emf"/><Relationship Id="rId1" Type="http://schemas.openxmlformats.org/officeDocument/2006/relationships/slideLayout" Target="../slideLayouts/slideLayout44.xml"/></Relationships>
</file>

<file path=ppt/slides/_rels/slide21.xml.rels><?xml version="1.0" encoding="UTF-8" standalone="yes"?>
<Relationships xmlns="http://schemas.openxmlformats.org/package/2006/relationships"><Relationship Id="rId2" Type="http://schemas.openxmlformats.org/officeDocument/2006/relationships/image" Target="../media/image49.emf"/><Relationship Id="rId1" Type="http://schemas.openxmlformats.org/officeDocument/2006/relationships/slideLayout" Target="../slideLayouts/slideLayout44.xml"/></Relationships>
</file>

<file path=ppt/slides/_rels/slide2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emf"/><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image" Target="../media/image52.emf"/><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2" Type="http://schemas.openxmlformats.org/officeDocument/2006/relationships/image" Target="../media/image54.emf"/><Relationship Id="rId1" Type="http://schemas.openxmlformats.org/officeDocument/2006/relationships/slideLayout" Target="../slideLayouts/slideLayout43.xml"/></Relationships>
</file>

<file path=ppt/slides/_rels/slide26.xml.rels><?xml version="1.0" encoding="UTF-8" standalone="yes"?>
<Relationships xmlns="http://schemas.openxmlformats.org/package/2006/relationships"><Relationship Id="rId2" Type="http://schemas.openxmlformats.org/officeDocument/2006/relationships/image" Target="../media/image55.emf"/><Relationship Id="rId1" Type="http://schemas.openxmlformats.org/officeDocument/2006/relationships/slideLayout" Target="../slideLayouts/slideLayout43.xml"/></Relationships>
</file>

<file path=ppt/slides/_rels/slide27.xml.rels><?xml version="1.0" encoding="UTF-8" standalone="yes"?>
<Relationships xmlns="http://schemas.openxmlformats.org/package/2006/relationships"><Relationship Id="rId2" Type="http://schemas.openxmlformats.org/officeDocument/2006/relationships/image" Target="../media/image56.emf"/><Relationship Id="rId1" Type="http://schemas.openxmlformats.org/officeDocument/2006/relationships/slideLayout" Target="../slideLayouts/slideLayout43.xml"/></Relationships>
</file>

<file path=ppt/slides/_rels/slide28.xml.rels><?xml version="1.0" encoding="UTF-8" standalone="yes"?>
<Relationships xmlns="http://schemas.openxmlformats.org/package/2006/relationships"><Relationship Id="rId2" Type="http://schemas.openxmlformats.org/officeDocument/2006/relationships/image" Target="../media/image57.emf"/><Relationship Id="rId1" Type="http://schemas.openxmlformats.org/officeDocument/2006/relationships/slideLayout" Target="../slideLayouts/slideLayout43.xml"/></Relationships>
</file>

<file path=ppt/slides/_rels/slide29.xml.rels><?xml version="1.0" encoding="UTF-8" standalone="yes"?>
<Relationships xmlns="http://schemas.openxmlformats.org/package/2006/relationships"><Relationship Id="rId2" Type="http://schemas.openxmlformats.org/officeDocument/2006/relationships/image" Target="../media/image58.emf"/><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1.-%20Cuadro%20de%20Pensionados%20Efectos%20Enero%202021.pdf" TargetMode="Externa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59.emf"/><Relationship Id="rId1" Type="http://schemas.openxmlformats.org/officeDocument/2006/relationships/slideLayout" Target="../slideLayouts/slideLayout43.xml"/></Relationships>
</file>

<file path=ppt/slides/_rels/slide31.xml.rels><?xml version="1.0" encoding="UTF-8" standalone="yes"?>
<Relationships xmlns="http://schemas.openxmlformats.org/package/2006/relationships"><Relationship Id="rId2" Type="http://schemas.openxmlformats.org/officeDocument/2006/relationships/image" Target="../media/image60.emf"/><Relationship Id="rId1" Type="http://schemas.openxmlformats.org/officeDocument/2006/relationships/slideLayout" Target="../slideLayouts/slideLayout43.xml"/></Relationships>
</file>

<file path=ppt/slides/_rels/slide32.xml.rels><?xml version="1.0" encoding="UTF-8" standalone="yes"?>
<Relationships xmlns="http://schemas.openxmlformats.org/package/2006/relationships"><Relationship Id="rId2" Type="http://schemas.openxmlformats.org/officeDocument/2006/relationships/image" Target="../media/image61.emf"/><Relationship Id="rId1" Type="http://schemas.openxmlformats.org/officeDocument/2006/relationships/slideLayout" Target="../slideLayouts/slideLayout43.xml"/></Relationships>
</file>

<file path=ppt/slides/_rels/slide33.xml.rels><?xml version="1.0" encoding="UTF-8" standalone="yes"?>
<Relationships xmlns="http://schemas.openxmlformats.org/package/2006/relationships"><Relationship Id="rId2" Type="http://schemas.openxmlformats.org/officeDocument/2006/relationships/image" Target="../media/image62.emf"/><Relationship Id="rId1" Type="http://schemas.openxmlformats.org/officeDocument/2006/relationships/slideLayout" Target="../slideLayouts/slideLayout43.xml"/></Relationships>
</file>

<file path=ppt/slides/_rels/slide34.xml.rels><?xml version="1.0" encoding="UTF-8" standalone="yes"?>
<Relationships xmlns="http://schemas.openxmlformats.org/package/2006/relationships"><Relationship Id="rId2" Type="http://schemas.openxmlformats.org/officeDocument/2006/relationships/image" Target="../media/image63.emf"/><Relationship Id="rId1" Type="http://schemas.openxmlformats.org/officeDocument/2006/relationships/slideLayout" Target="../slideLayouts/slideLayout4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64.emf"/><Relationship Id="rId2" Type="http://schemas.openxmlformats.org/officeDocument/2006/relationships/chart" Target="../charts/chart1.xml"/><Relationship Id="rId1" Type="http://schemas.openxmlformats.org/officeDocument/2006/relationships/slideLayout" Target="../slideLayouts/slideLayout43.xml"/></Relationships>
</file>

<file path=ppt/slides/_rels/slide37.xml.rels><?xml version="1.0" encoding="UTF-8" standalone="yes"?>
<Relationships xmlns="http://schemas.openxmlformats.org/package/2006/relationships"><Relationship Id="rId3" Type="http://schemas.openxmlformats.org/officeDocument/2006/relationships/image" Target="../media/image65.emf"/><Relationship Id="rId2" Type="http://schemas.openxmlformats.org/officeDocument/2006/relationships/chart" Target="../charts/chart2.xml"/><Relationship Id="rId1" Type="http://schemas.openxmlformats.org/officeDocument/2006/relationships/slideLayout" Target="../slideLayouts/slideLayout43.xml"/></Relationships>
</file>

<file path=ppt/slides/_rels/slide38.xml.rels><?xml version="1.0" encoding="UTF-8" standalone="yes"?>
<Relationships xmlns="http://schemas.openxmlformats.org/package/2006/relationships"><Relationship Id="rId3" Type="http://schemas.openxmlformats.org/officeDocument/2006/relationships/package" Target="../embeddings/Hoja_de_c_lculo_de_Microsoft_Excel1.xlsx"/><Relationship Id="rId2" Type="http://schemas.openxmlformats.org/officeDocument/2006/relationships/slideLayout" Target="../slideLayouts/slideLayout43.xml"/><Relationship Id="rId1" Type="http://schemas.openxmlformats.org/officeDocument/2006/relationships/vmlDrawing" Target="../drawings/vmlDrawing1.vml"/><Relationship Id="rId4" Type="http://schemas.openxmlformats.org/officeDocument/2006/relationships/image" Target="../media/image66.emf"/></Relationships>
</file>

<file path=ppt/slides/_rels/slide39.xml.rels><?xml version="1.0" encoding="UTF-8" standalone="yes"?>
<Relationships xmlns="http://schemas.openxmlformats.org/package/2006/relationships"><Relationship Id="rId3" Type="http://schemas.openxmlformats.org/officeDocument/2006/relationships/package" Target="../embeddings/Hoja_de_c_lculo_de_Microsoft_Excel2.xlsx"/><Relationship Id="rId2" Type="http://schemas.openxmlformats.org/officeDocument/2006/relationships/slideLayout" Target="../slideLayouts/slideLayout43.xml"/><Relationship Id="rId1" Type="http://schemas.openxmlformats.org/officeDocument/2006/relationships/vmlDrawing" Target="../drawings/vmlDrawing2.vml"/><Relationship Id="rId5" Type="http://schemas.openxmlformats.org/officeDocument/2006/relationships/image" Target="../media/image68.emf"/><Relationship Id="rId4" Type="http://schemas.openxmlformats.org/officeDocument/2006/relationships/image" Target="../media/image67.emf"/></Relationships>
</file>

<file path=ppt/slides/_rels/slide4.xml.rels><?xml version="1.0" encoding="UTF-8" standalone="yes"?>
<Relationships xmlns="http://schemas.openxmlformats.org/package/2006/relationships"><Relationship Id="rId8" Type="http://schemas.openxmlformats.org/officeDocument/2006/relationships/image" Target="../media/image20.emf"/><Relationship Id="rId3" Type="http://schemas.openxmlformats.org/officeDocument/2006/relationships/image" Target="../media/image18.png"/><Relationship Id="rId7" Type="http://schemas.openxmlformats.org/officeDocument/2006/relationships/hyperlink" Target="5.-%20Comparativo%20altas%20y%20bajas%20enero-noviembre%202020.pptx" TargetMode="External"/><Relationship Id="rId2" Type="http://schemas.openxmlformats.org/officeDocument/2006/relationships/hyperlink" Target="3.-%20Distribuci&#243;n%20de%20Afiliados%20y%20Pensionados.pptx" TargetMode="External"/><Relationship Id="rId1" Type="http://schemas.openxmlformats.org/officeDocument/2006/relationships/slideLayout" Target="../slideLayouts/slideLayout42.xml"/><Relationship Id="rId6" Type="http://schemas.openxmlformats.org/officeDocument/2006/relationships/hyperlink" Target="2.-%20Mayores%20a%2050,000%20efectos%20Enero%202021.pptx" TargetMode="External"/><Relationship Id="rId5" Type="http://schemas.openxmlformats.org/officeDocument/2006/relationships/image" Target="../media/image19.png"/><Relationship Id="rId4" Type="http://schemas.openxmlformats.org/officeDocument/2006/relationships/hyperlink" Target="4.-%20Altas%20y%20Bajas%20de%20Pensionados%20Noviembre%202020.xlsx" TargetMode="External"/></Relationships>
</file>

<file path=ppt/slides/_rels/slide40.xml.rels><?xml version="1.0" encoding="UTF-8" standalone="yes"?>
<Relationships xmlns="http://schemas.openxmlformats.org/package/2006/relationships"><Relationship Id="rId2" Type="http://schemas.openxmlformats.org/officeDocument/2006/relationships/image" Target="../media/image69.emf"/><Relationship Id="rId1" Type="http://schemas.openxmlformats.org/officeDocument/2006/relationships/slideLayout" Target="../slideLayouts/slideLayout4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6.-%20Reserva%20T&#233;cnica%20del%20IPEJAL%20a%20corte%20de%20Noviembre%202020.pptx" TargetMode="External"/><Relationship Id="rId1" Type="http://schemas.openxmlformats.org/officeDocument/2006/relationships/slideLayout" Target="../slideLayouts/slideLayout43.xml"/><Relationship Id="rId5" Type="http://schemas.openxmlformats.org/officeDocument/2006/relationships/image" Target="../media/image21.emf"/><Relationship Id="rId4" Type="http://schemas.openxmlformats.org/officeDocument/2006/relationships/hyperlink" Target="7.-%20Resumen%20Ejecutivo%20Noviembre%202020.xlsx"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74"/>
        <p:cNvGrpSpPr/>
        <p:nvPr/>
      </p:nvGrpSpPr>
      <p:grpSpPr>
        <a:xfrm>
          <a:off x="0" y="0"/>
          <a:ext cx="0" cy="0"/>
          <a:chOff x="0" y="0"/>
          <a:chExt cx="0" cy="0"/>
        </a:xfrm>
      </p:grpSpPr>
      <p:sp>
        <p:nvSpPr>
          <p:cNvPr id="475" name="Google Shape;475;p1"/>
          <p:cNvSpPr txBox="1"/>
          <p:nvPr/>
        </p:nvSpPr>
        <p:spPr>
          <a:xfrm>
            <a:off x="549565" y="2179407"/>
            <a:ext cx="8007824" cy="1909312"/>
          </a:xfrm>
          <a:prstGeom prst="rect">
            <a:avLst/>
          </a:prstGeom>
          <a:noFill/>
          <a:ln>
            <a:noFill/>
          </a:ln>
        </p:spPr>
        <p:txBody>
          <a:bodyPr spcFirstLastPara="1" wrap="square" lIns="91425" tIns="45700" rIns="91425" bIns="45700" anchor="t" anchorCtr="0">
            <a:normAutofit/>
          </a:bodyPr>
          <a:lstStyle/>
          <a:p>
            <a:pPr marL="271463" marR="0" lvl="0" indent="0" algn="ctr" defTabSz="914400" rtl="0" eaLnBrk="1" fontAlgn="auto" latinLnBrk="0" hangingPunct="1">
              <a:lnSpc>
                <a:spcPct val="100000"/>
              </a:lnSpc>
              <a:spcBef>
                <a:spcPts val="0"/>
              </a:spcBef>
              <a:spcAft>
                <a:spcPts val="0"/>
              </a:spcAft>
              <a:buClr>
                <a:srgbClr val="595959"/>
              </a:buClr>
              <a:buSzPts val="4800"/>
              <a:buFont typeface="Candara"/>
              <a:buNone/>
              <a:tabLst/>
              <a:defRPr/>
            </a:pPr>
            <a:r>
              <a:rPr kumimoji="0" lang="es-MX" sz="4800" b="1" i="0" u="none" strike="noStrike" kern="0" cap="none" spc="0" normalizeH="0" baseline="0" noProof="0" dirty="0">
                <a:ln>
                  <a:noFill/>
                </a:ln>
                <a:solidFill>
                  <a:srgbClr val="595959"/>
                </a:solidFill>
                <a:effectLst/>
                <a:uLnTx/>
                <a:uFillTx/>
                <a:latin typeface="Candara"/>
                <a:ea typeface="Candara"/>
                <a:cs typeface="Candara"/>
                <a:sym typeface="Candara"/>
              </a:rPr>
              <a:t>Sesión Ordinaria</a:t>
            </a:r>
            <a:endParaRPr kumimoji="0" sz="1400" b="0" i="0" u="none" strike="noStrike" kern="0" cap="none" spc="0" normalizeH="0" baseline="0" noProof="0" dirty="0">
              <a:ln>
                <a:noFill/>
              </a:ln>
              <a:solidFill>
                <a:srgbClr val="000000"/>
              </a:solidFill>
              <a:effectLst/>
              <a:uLnTx/>
              <a:uFillTx/>
              <a:latin typeface="Arial"/>
              <a:cs typeface="Arial"/>
              <a:sym typeface="Arial"/>
            </a:endParaRPr>
          </a:p>
          <a:p>
            <a:pPr marL="271463" marR="0" lvl="0" indent="0" algn="ctr" defTabSz="914400" rtl="0" eaLnBrk="1" fontAlgn="auto" latinLnBrk="0" hangingPunct="1">
              <a:lnSpc>
                <a:spcPct val="100000"/>
              </a:lnSpc>
              <a:spcBef>
                <a:spcPts val="0"/>
              </a:spcBef>
              <a:spcAft>
                <a:spcPts val="0"/>
              </a:spcAft>
              <a:buClr>
                <a:srgbClr val="595959"/>
              </a:buClr>
              <a:buSzPts val="4800"/>
              <a:buFont typeface="Candara"/>
              <a:buNone/>
              <a:tabLst/>
              <a:defRPr/>
            </a:pPr>
            <a:r>
              <a:rPr kumimoji="0" lang="es-MX" sz="4800" b="1" i="0" u="none" strike="noStrike" kern="0" cap="none" spc="0" normalizeH="0" baseline="0" noProof="0" dirty="0">
                <a:ln>
                  <a:noFill/>
                </a:ln>
                <a:solidFill>
                  <a:srgbClr val="595959"/>
                </a:solidFill>
                <a:effectLst/>
                <a:uLnTx/>
                <a:uFillTx/>
                <a:latin typeface="Candara"/>
                <a:ea typeface="Candara"/>
                <a:cs typeface="Candara"/>
                <a:sym typeface="Candara"/>
              </a:rPr>
              <a:t>de Consejo Directivo</a:t>
            </a:r>
            <a:endParaRPr kumimoji="0" sz="4800" b="0" i="0" u="none" strike="noStrike" kern="0" cap="none" spc="0" normalizeH="0" baseline="0" noProof="0" dirty="0">
              <a:ln>
                <a:noFill/>
              </a:ln>
              <a:solidFill>
                <a:srgbClr val="595959"/>
              </a:solidFill>
              <a:effectLst/>
              <a:uLnTx/>
              <a:uFillTx/>
              <a:latin typeface="Candara"/>
              <a:ea typeface="Candara"/>
              <a:cs typeface="Candara"/>
              <a:sym typeface="Candara"/>
            </a:endParaRPr>
          </a:p>
        </p:txBody>
      </p:sp>
      <p:sp>
        <p:nvSpPr>
          <p:cNvPr id="476" name="Google Shape;476;p1"/>
          <p:cNvSpPr txBox="1"/>
          <p:nvPr/>
        </p:nvSpPr>
        <p:spPr>
          <a:xfrm>
            <a:off x="1365956" y="3538197"/>
            <a:ext cx="6400800" cy="1752600"/>
          </a:xfrm>
          <a:prstGeom prst="rect">
            <a:avLst/>
          </a:prstGeom>
          <a:noFill/>
          <a:ln>
            <a:noFill/>
          </a:ln>
        </p:spPr>
        <p:txBody>
          <a:bodyPr spcFirstLastPara="1" wrap="square" lIns="91425" tIns="45700" rIns="91425" bIns="45700" anchor="t" anchorCtr="0">
            <a:noAutofit/>
          </a:bodyPr>
          <a:lstStyle/>
          <a:p>
            <a:pPr marL="0" marR="0" lvl="0" indent="0" algn="ctr" defTabSz="914400" rtl="0" eaLnBrk="1" fontAlgn="auto" latinLnBrk="0" hangingPunct="1">
              <a:lnSpc>
                <a:spcPct val="100000"/>
              </a:lnSpc>
              <a:spcBef>
                <a:spcPts val="0"/>
              </a:spcBef>
              <a:spcAft>
                <a:spcPts val="0"/>
              </a:spcAft>
              <a:buClr>
                <a:srgbClr val="3F3F3F"/>
              </a:buClr>
              <a:buSzPts val="2800"/>
              <a:buFont typeface="Arial"/>
              <a:buNone/>
              <a:tabLst/>
              <a:defRPr/>
            </a:pPr>
            <a:endParaRPr kumimoji="0" sz="2800" b="1" i="0" u="none" strike="noStrike" kern="0" cap="none" spc="0" normalizeH="0" baseline="0" noProof="0" dirty="0">
              <a:ln>
                <a:noFill/>
              </a:ln>
              <a:solidFill>
                <a:srgbClr val="7F7F7F"/>
              </a:solidFill>
              <a:effectLst/>
              <a:uLnTx/>
              <a:uFillTx/>
              <a:latin typeface="Candara"/>
              <a:ea typeface="Candara"/>
              <a:cs typeface="Candara"/>
              <a:sym typeface="Candara"/>
            </a:endParaRPr>
          </a:p>
          <a:p>
            <a:pPr marL="0" marR="0" lvl="0" indent="0" algn="ctr" defTabSz="914400" rtl="0" eaLnBrk="1" fontAlgn="auto" latinLnBrk="0" hangingPunct="1">
              <a:lnSpc>
                <a:spcPct val="100000"/>
              </a:lnSpc>
              <a:spcBef>
                <a:spcPts val="560"/>
              </a:spcBef>
              <a:spcAft>
                <a:spcPts val="0"/>
              </a:spcAft>
              <a:buClr>
                <a:srgbClr val="7F7F7F"/>
              </a:buClr>
              <a:buSzPts val="2800"/>
              <a:buFont typeface="Candara"/>
              <a:buNone/>
              <a:tabLst/>
              <a:defRPr/>
            </a:pPr>
            <a:r>
              <a:rPr kumimoji="0" lang="es-MX" sz="2800" b="1" i="0" u="none" strike="noStrike" kern="0" cap="none" spc="0" normalizeH="0" baseline="0" noProof="0" dirty="0" smtClean="0">
                <a:ln>
                  <a:noFill/>
                </a:ln>
                <a:solidFill>
                  <a:srgbClr val="7F7F7F"/>
                </a:solidFill>
                <a:effectLst/>
                <a:uLnTx/>
                <a:uFillTx/>
                <a:latin typeface="Candara"/>
                <a:ea typeface="Candara"/>
                <a:cs typeface="Candara"/>
                <a:sym typeface="Candara"/>
              </a:rPr>
              <a:t>12/ </a:t>
            </a:r>
            <a:r>
              <a:rPr kumimoji="0" lang="es-MX" sz="2800" b="1" i="0" u="none" strike="noStrike" kern="0" cap="none" spc="0" normalizeH="0" baseline="0" noProof="0" dirty="0">
                <a:ln>
                  <a:noFill/>
                </a:ln>
                <a:solidFill>
                  <a:srgbClr val="7F7F7F"/>
                </a:solidFill>
                <a:effectLst/>
                <a:uLnTx/>
                <a:uFillTx/>
                <a:latin typeface="Candara"/>
                <a:ea typeface="Candara"/>
                <a:cs typeface="Candara"/>
                <a:sym typeface="Candara"/>
              </a:rPr>
              <a:t>2020</a:t>
            </a:r>
            <a:endParaRPr kumimoji="0" sz="2800" b="0" i="0" u="none" strike="noStrike" kern="0" cap="none" spc="0" normalizeH="0" baseline="0" noProof="0" dirty="0">
              <a:ln>
                <a:noFill/>
              </a:ln>
              <a:solidFill>
                <a:srgbClr val="7F7F7F"/>
              </a:solidFill>
              <a:effectLst/>
              <a:uLnTx/>
              <a:uFillTx/>
              <a:latin typeface="Candara"/>
              <a:ea typeface="Candara"/>
              <a:cs typeface="Candara"/>
              <a:sym typeface="Candara"/>
            </a:endParaRPr>
          </a:p>
        </p:txBody>
      </p:sp>
      <p:sp>
        <p:nvSpPr>
          <p:cNvPr id="477" name="Google Shape;477;p1"/>
          <p:cNvSpPr txBox="1">
            <a:spLocks noGrp="1"/>
          </p:cNvSpPr>
          <p:nvPr>
            <p:ph type="sldNum" idx="12"/>
          </p:nvPr>
        </p:nvSpPr>
        <p:spPr>
          <a:xfrm>
            <a:off x="6908042" y="6339196"/>
            <a:ext cx="2133600" cy="365125"/>
          </a:xfrm>
          <a:prstGeom prst="rect">
            <a:avLst/>
          </a:prstGeom>
          <a:noFill/>
          <a:ln>
            <a:noFill/>
          </a:ln>
        </p:spPr>
        <p:txBody>
          <a:bodyPr spcFirstLastPara="1" wrap="square" lIns="91425" tIns="45700" rIns="91425" bIns="45700"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s-MX" sz="1200" b="0" i="0" u="none" strike="noStrike" kern="0" cap="none" spc="0" normalizeH="0" baseline="0" noProof="0">
                <a:ln>
                  <a:noFill/>
                </a:ln>
                <a:solidFill>
                  <a:srgbClr val="888888"/>
                </a:solidFill>
                <a:effectLst/>
                <a:uLnTx/>
                <a:uFillTx/>
                <a:latin typeface="Candara"/>
                <a:sym typeface="Candara"/>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0</a:t>
            </a:fld>
            <a:endParaRPr kumimoji="0" sz="1200" b="0" i="0" u="none" strike="noStrike" kern="0" cap="none" spc="0" normalizeH="0" baseline="0" noProof="0" dirty="0">
              <a:ln>
                <a:noFill/>
              </a:ln>
              <a:solidFill>
                <a:srgbClr val="888888"/>
              </a:solidFill>
              <a:effectLst/>
              <a:uLnTx/>
              <a:uFillTx/>
              <a:latin typeface="Candara"/>
              <a:sym typeface="Candara"/>
            </a:endParaRPr>
          </a:p>
        </p:txBody>
      </p:sp>
    </p:spTree>
    <p:extLst>
      <p:ext uri="{BB962C8B-B14F-4D97-AF65-F5344CB8AC3E}">
        <p14:creationId xmlns:p14="http://schemas.microsoft.com/office/powerpoint/2010/main" val="352811583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2 Título"/>
          <p:cNvSpPr txBox="1">
            <a:spLocks/>
          </p:cNvSpPr>
          <p:nvPr/>
        </p:nvSpPr>
        <p:spPr>
          <a:xfrm>
            <a:off x="1758103" y="0"/>
            <a:ext cx="6768288" cy="795867"/>
          </a:xfrm>
          <a:prstGeom prst="rect">
            <a:avLst/>
          </a:prstGeom>
        </p:spPr>
        <p:txBody>
          <a:bodyPr>
            <a:noAutofit/>
          </a:bodyP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MX" sz="2400" b="1" dirty="0" smtClean="0">
                <a:solidFill>
                  <a:schemeClr val="bg1">
                    <a:lumMod val="95000"/>
                  </a:schemeClr>
                </a:solidFill>
              </a:rPr>
              <a:t>Estado de Actividades </a:t>
            </a:r>
          </a:p>
          <a:p>
            <a:pPr algn="ctr"/>
            <a:r>
              <a:rPr lang="es-MX" sz="2400" b="1" dirty="0" smtClean="0">
                <a:solidFill>
                  <a:schemeClr val="bg1">
                    <a:lumMod val="95000"/>
                  </a:schemeClr>
                </a:solidFill>
              </a:rPr>
              <a:t>Comparativo a Noviembre 2020</a:t>
            </a:r>
            <a:endParaRPr lang="es-MX" sz="2400" b="1" dirty="0">
              <a:solidFill>
                <a:schemeClr val="bg1">
                  <a:lumMod val="95000"/>
                </a:schemeClr>
              </a:solidFill>
            </a:endParaRPr>
          </a:p>
        </p:txBody>
      </p:sp>
      <p:sp>
        <p:nvSpPr>
          <p:cNvPr id="2" name="Marcador de número de diapositiva 1"/>
          <p:cNvSpPr>
            <a:spLocks noGrp="1"/>
          </p:cNvSpPr>
          <p:nvPr>
            <p:ph type="sldNum" sz="quarter" idx="12"/>
          </p:nvPr>
        </p:nvSpPr>
        <p:spPr/>
        <p:txBody>
          <a:bodyPr/>
          <a:lstStyle/>
          <a:p>
            <a:fld id="{CF5E58AE-96D2-45FC-96FE-2B21174429C3}" type="slidenum">
              <a:rPr lang="es-MX" smtClean="0"/>
              <a:t>9</a:t>
            </a:fld>
            <a:endParaRPr lang="es-MX" dirty="0"/>
          </a:p>
        </p:txBody>
      </p:sp>
      <p:pic>
        <p:nvPicPr>
          <p:cNvPr id="4" name="Imagen 3"/>
          <p:cNvPicPr>
            <a:picLocks noChangeAspect="1"/>
          </p:cNvPicPr>
          <p:nvPr/>
        </p:nvPicPr>
        <p:blipFill rotWithShape="1">
          <a:blip r:embed="rId2"/>
          <a:srcRect t="9515"/>
          <a:stretch/>
        </p:blipFill>
        <p:spPr>
          <a:xfrm>
            <a:off x="136136" y="933890"/>
            <a:ext cx="8835336" cy="5314903"/>
          </a:xfrm>
          <a:prstGeom prst="rect">
            <a:avLst/>
          </a:prstGeom>
        </p:spPr>
      </p:pic>
    </p:spTree>
    <p:extLst>
      <p:ext uri="{BB962C8B-B14F-4D97-AF65-F5344CB8AC3E}">
        <p14:creationId xmlns:p14="http://schemas.microsoft.com/office/powerpoint/2010/main" val="133810979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p:cNvSpPr>
            <a:spLocks noGrp="1"/>
          </p:cNvSpPr>
          <p:nvPr>
            <p:ph type="ctrTitle"/>
          </p:nvPr>
        </p:nvSpPr>
        <p:spPr>
          <a:xfrm>
            <a:off x="167425" y="1701814"/>
            <a:ext cx="6032071" cy="1470025"/>
          </a:xfrm>
        </p:spPr>
        <p:txBody>
          <a:bodyPr/>
          <a:lstStyle/>
          <a:p>
            <a:r>
              <a:rPr lang="es-MX" dirty="0">
                <a:solidFill>
                  <a:schemeClr val="tx1">
                    <a:lumMod val="75000"/>
                    <a:lumOff val="25000"/>
                  </a:schemeClr>
                </a:solidFill>
                <a:effectLst>
                  <a:outerShdw blurRad="38100" dist="38100" dir="2700000" algn="tl">
                    <a:srgbClr val="000000">
                      <a:alpha val="43137"/>
                    </a:srgbClr>
                  </a:outerShdw>
                </a:effectLst>
              </a:rPr>
              <a:t>5. Reporte de la Cartera de Inversiones </a:t>
            </a:r>
            <a:endParaRPr lang="es-MX" dirty="0"/>
          </a:p>
        </p:txBody>
      </p:sp>
      <p:sp>
        <p:nvSpPr>
          <p:cNvPr id="6" name="Subtítulo 5"/>
          <p:cNvSpPr>
            <a:spLocks noGrp="1"/>
          </p:cNvSpPr>
          <p:nvPr>
            <p:ph type="subTitle" idx="1"/>
          </p:nvPr>
        </p:nvSpPr>
        <p:spPr>
          <a:xfrm>
            <a:off x="312312" y="3171839"/>
            <a:ext cx="5742296" cy="730408"/>
          </a:xfrm>
        </p:spPr>
        <p:txBody>
          <a:bodyPr>
            <a:normAutofit/>
          </a:bodyPr>
          <a:lstStyle/>
          <a:p>
            <a:r>
              <a:rPr lang="es-MX" sz="3600" dirty="0" smtClean="0">
                <a:solidFill>
                  <a:schemeClr val="tx1">
                    <a:lumMod val="75000"/>
                    <a:lumOff val="25000"/>
                  </a:schemeClr>
                </a:solidFill>
                <a:effectLst>
                  <a:outerShdw blurRad="38100" dist="38100" dir="2700000" algn="tl">
                    <a:srgbClr val="000000">
                      <a:alpha val="43137"/>
                    </a:srgbClr>
                  </a:outerShdw>
                </a:effectLst>
              </a:rPr>
              <a:t>Noviembre  2020</a:t>
            </a:r>
            <a:endParaRPr lang="es-MX" sz="3600" dirty="0"/>
          </a:p>
        </p:txBody>
      </p:sp>
      <p:sp>
        <p:nvSpPr>
          <p:cNvPr id="4" name="Marcador de número de diapositiva 3"/>
          <p:cNvSpPr>
            <a:spLocks noGrp="1"/>
          </p:cNvSpPr>
          <p:nvPr>
            <p:ph type="sldNum" sz="quarter" idx="12"/>
          </p:nvPr>
        </p:nvSpPr>
        <p:spPr/>
        <p:txBody>
          <a:bodyPr/>
          <a:lstStyle/>
          <a:p>
            <a:fld id="{08DCC1CA-BC64-9342-9FC6-0A703FD15379}" type="slidenum">
              <a:rPr lang="en-US" smtClean="0"/>
              <a:pPr/>
              <a:t>10</a:t>
            </a:fld>
            <a:endParaRPr lang="en-US" dirty="0"/>
          </a:p>
        </p:txBody>
      </p:sp>
      <p:sp>
        <p:nvSpPr>
          <p:cNvPr id="7" name="Rectángulo 6"/>
          <p:cNvSpPr/>
          <p:nvPr/>
        </p:nvSpPr>
        <p:spPr>
          <a:xfrm>
            <a:off x="312312" y="4641864"/>
            <a:ext cx="8569209" cy="1323439"/>
          </a:xfrm>
          <a:prstGeom prst="rect">
            <a:avLst/>
          </a:prstGeom>
        </p:spPr>
        <p:txBody>
          <a:bodyPr wrap="square">
            <a:spAutoFit/>
          </a:bodyPr>
          <a:lstStyle/>
          <a:p>
            <a:pPr marL="285750" indent="-285750" algn="just">
              <a:buFont typeface="Wingdings" panose="05000000000000000000" pitchFamily="2" charset="2"/>
              <a:buChar char="q"/>
            </a:pPr>
            <a:r>
              <a:rPr lang="es-MX" sz="1600" dirty="0"/>
              <a:t>En desahogo del punto número </a:t>
            </a:r>
            <a:r>
              <a:rPr lang="es-MX" sz="1600" dirty="0" smtClean="0"/>
              <a:t>cinco </a:t>
            </a:r>
            <a:r>
              <a:rPr lang="es-MX" sz="1600" dirty="0"/>
              <a:t>del orden del día, relativo a la presentación </a:t>
            </a:r>
            <a:r>
              <a:rPr lang="es-MX" sz="1600" dirty="0" smtClean="0"/>
              <a:t>del </a:t>
            </a:r>
            <a:r>
              <a:rPr lang="es-MX" sz="1600" i="1" dirty="0" smtClean="0"/>
              <a:t>Reporte de la Cartera de Inversiones</a:t>
            </a:r>
            <a:r>
              <a:rPr lang="es-MX" sz="1600" dirty="0" smtClean="0"/>
              <a:t>, </a:t>
            </a:r>
            <a:r>
              <a:rPr lang="es-MX" sz="1600" dirty="0"/>
              <a:t>el Director </a:t>
            </a:r>
            <a:r>
              <a:rPr lang="es-MX" sz="1600" dirty="0" smtClean="0"/>
              <a:t>General del </a:t>
            </a:r>
            <a:r>
              <a:rPr lang="es-MX" sz="1600" dirty="0"/>
              <a:t>Instituto de Pensiones del Estado de Jalisco, Iván Eduardo Argüelles Sánchez, con fundamento en lo establecido en el artículo 154 fracción </a:t>
            </a:r>
            <a:r>
              <a:rPr lang="es-MX" sz="1600" dirty="0" smtClean="0"/>
              <a:t>XVIII </a:t>
            </a:r>
            <a:r>
              <a:rPr lang="es-MX" sz="1600" dirty="0"/>
              <a:t>de la Ley del Instituto de Pensiones del Estado de Jalisco, presenta </a:t>
            </a:r>
            <a:r>
              <a:rPr lang="es-MX" sz="1600" dirty="0" smtClean="0"/>
              <a:t>el </a:t>
            </a:r>
            <a:r>
              <a:rPr lang="es-MX" sz="1600" i="1" dirty="0" smtClean="0"/>
              <a:t>Reporte de la Cartera de Inversiones al mes de noviembre </a:t>
            </a:r>
            <a:r>
              <a:rPr lang="es-MX" sz="1600" i="1" dirty="0"/>
              <a:t>de 2020</a:t>
            </a:r>
            <a:r>
              <a:rPr lang="es-MX" sz="1600" dirty="0"/>
              <a:t>, </a:t>
            </a:r>
            <a:r>
              <a:rPr lang="es-MX" sz="1600" dirty="0" smtClean="0"/>
              <a:t>conforme </a:t>
            </a:r>
            <a:r>
              <a:rPr lang="es-MX" sz="1600" dirty="0"/>
              <a:t>al siguiente </a:t>
            </a:r>
            <a:r>
              <a:rPr lang="es-MX" sz="1600" dirty="0" smtClean="0"/>
              <a:t>resumen:</a:t>
            </a:r>
            <a:endParaRPr lang="es-MX" sz="1600" dirty="0"/>
          </a:p>
        </p:txBody>
      </p:sp>
    </p:spTree>
    <p:extLst>
      <p:ext uri="{BB962C8B-B14F-4D97-AF65-F5344CB8AC3E}">
        <p14:creationId xmlns:p14="http://schemas.microsoft.com/office/powerpoint/2010/main" val="305646583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Rectángulo"/>
          <p:cNvSpPr/>
          <p:nvPr/>
        </p:nvSpPr>
        <p:spPr>
          <a:xfrm>
            <a:off x="1687131" y="84666"/>
            <a:ext cx="6733537" cy="461665"/>
          </a:xfrm>
          <a:prstGeom prst="rect">
            <a:avLst/>
          </a:prstGeom>
        </p:spPr>
        <p:txBody>
          <a:bodyPr wrap="square">
            <a:spAutoFit/>
          </a:bodyPr>
          <a:lstStyle/>
          <a:p>
            <a:pPr algn="ctr"/>
            <a:r>
              <a:rPr lang="es-MX" sz="2400" b="1" dirty="0" smtClean="0">
                <a:solidFill>
                  <a:schemeClr val="bg1">
                    <a:lumMod val="95000"/>
                  </a:schemeClr>
                </a:solidFill>
                <a:latin typeface="+mj-lt"/>
              </a:rPr>
              <a:t>Cartera Total de Inversiones  IPEJAL</a:t>
            </a:r>
            <a:endParaRPr lang="es-MX" sz="2400" b="1" dirty="0">
              <a:solidFill>
                <a:schemeClr val="bg1">
                  <a:lumMod val="95000"/>
                </a:schemeClr>
              </a:solidFill>
              <a:latin typeface="+mj-lt"/>
            </a:endParaRPr>
          </a:p>
        </p:txBody>
      </p:sp>
      <p:sp>
        <p:nvSpPr>
          <p:cNvPr id="2" name="Marcador de número de diapositiva 1"/>
          <p:cNvSpPr>
            <a:spLocks noGrp="1"/>
          </p:cNvSpPr>
          <p:nvPr>
            <p:ph type="sldNum" sz="quarter" idx="4"/>
          </p:nvPr>
        </p:nvSpPr>
        <p:spPr/>
        <p:txBody>
          <a:bodyPr/>
          <a:lstStyle/>
          <a:p>
            <a:fld id="{08DCC1CA-BC64-9342-9FC6-0A703FD15379}" type="slidenum">
              <a:rPr lang="en-US" smtClean="0"/>
              <a:pPr/>
              <a:t>11</a:t>
            </a:fld>
            <a:endParaRPr lang="en-US" dirty="0"/>
          </a:p>
        </p:txBody>
      </p:sp>
      <p:sp>
        <p:nvSpPr>
          <p:cNvPr id="19" name="CuadroTexto 18"/>
          <p:cNvSpPr txBox="1"/>
          <p:nvPr/>
        </p:nvSpPr>
        <p:spPr>
          <a:xfrm>
            <a:off x="1190" y="5698639"/>
            <a:ext cx="3031207" cy="415498"/>
          </a:xfrm>
          <a:prstGeom prst="rect">
            <a:avLst/>
          </a:prstGeom>
          <a:noFill/>
        </p:spPr>
        <p:txBody>
          <a:bodyPr wrap="square" rtlCol="0">
            <a:spAutoFit/>
          </a:bodyPr>
          <a:lstStyle/>
          <a:p>
            <a:r>
              <a:rPr lang="es-MX" sz="1000" b="1" dirty="0" smtClean="0"/>
              <a:t>*Se modifico el formato en base a las nuevas políticas de IPEJAL aprobadas el 1 de junio de 2020</a:t>
            </a:r>
            <a:endParaRPr lang="es-MX" sz="1000" b="1" dirty="0"/>
          </a:p>
        </p:txBody>
      </p:sp>
      <p:pic>
        <p:nvPicPr>
          <p:cNvPr id="9" name="Imagen 8"/>
          <p:cNvPicPr>
            <a:picLocks noChangeAspect="1"/>
          </p:cNvPicPr>
          <p:nvPr/>
        </p:nvPicPr>
        <p:blipFill>
          <a:blip r:embed="rId2"/>
          <a:stretch>
            <a:fillRect/>
          </a:stretch>
        </p:blipFill>
        <p:spPr>
          <a:xfrm>
            <a:off x="6096119" y="3558307"/>
            <a:ext cx="3019385" cy="1438473"/>
          </a:xfrm>
          <a:prstGeom prst="rect">
            <a:avLst/>
          </a:prstGeom>
        </p:spPr>
      </p:pic>
      <p:pic>
        <p:nvPicPr>
          <p:cNvPr id="10" name="Imagen 9"/>
          <p:cNvPicPr>
            <a:picLocks noChangeAspect="1"/>
          </p:cNvPicPr>
          <p:nvPr/>
        </p:nvPicPr>
        <p:blipFill>
          <a:blip r:embed="rId3"/>
          <a:stretch>
            <a:fillRect/>
          </a:stretch>
        </p:blipFill>
        <p:spPr>
          <a:xfrm>
            <a:off x="6096119" y="1213495"/>
            <a:ext cx="3019385" cy="1402742"/>
          </a:xfrm>
          <a:prstGeom prst="rect">
            <a:avLst/>
          </a:prstGeom>
        </p:spPr>
      </p:pic>
      <p:pic>
        <p:nvPicPr>
          <p:cNvPr id="13" name="Imagen 12"/>
          <p:cNvPicPr>
            <a:picLocks noChangeAspect="1"/>
          </p:cNvPicPr>
          <p:nvPr/>
        </p:nvPicPr>
        <p:blipFill>
          <a:blip r:embed="rId4"/>
          <a:stretch>
            <a:fillRect/>
          </a:stretch>
        </p:blipFill>
        <p:spPr>
          <a:xfrm>
            <a:off x="3032397" y="900392"/>
            <a:ext cx="2979763" cy="4703787"/>
          </a:xfrm>
          <a:prstGeom prst="rect">
            <a:avLst/>
          </a:prstGeom>
        </p:spPr>
      </p:pic>
      <p:pic>
        <p:nvPicPr>
          <p:cNvPr id="14" name="Imagen 13"/>
          <p:cNvPicPr>
            <a:picLocks noChangeAspect="1"/>
          </p:cNvPicPr>
          <p:nvPr/>
        </p:nvPicPr>
        <p:blipFill>
          <a:blip r:embed="rId5"/>
          <a:stretch>
            <a:fillRect/>
          </a:stretch>
        </p:blipFill>
        <p:spPr>
          <a:xfrm>
            <a:off x="115366" y="900393"/>
            <a:ext cx="2917031" cy="4703787"/>
          </a:xfrm>
          <a:prstGeom prst="rect">
            <a:avLst/>
          </a:prstGeom>
        </p:spPr>
      </p:pic>
    </p:spTree>
    <p:extLst>
      <p:ext uri="{BB962C8B-B14F-4D97-AF65-F5344CB8AC3E}">
        <p14:creationId xmlns:p14="http://schemas.microsoft.com/office/powerpoint/2010/main" val="84057265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Imagen 30"/>
          <p:cNvPicPr>
            <a:picLocks noChangeAspect="1"/>
          </p:cNvPicPr>
          <p:nvPr/>
        </p:nvPicPr>
        <p:blipFill rotWithShape="1">
          <a:blip r:embed="rId2"/>
          <a:srcRect l="11962" t="12757" r="12455"/>
          <a:stretch/>
        </p:blipFill>
        <p:spPr>
          <a:xfrm>
            <a:off x="422203" y="1165527"/>
            <a:ext cx="4829909" cy="3410371"/>
          </a:xfrm>
          <a:prstGeom prst="rect">
            <a:avLst/>
          </a:prstGeom>
        </p:spPr>
      </p:pic>
      <p:pic>
        <p:nvPicPr>
          <p:cNvPr id="25" name="Imagen 24"/>
          <p:cNvPicPr>
            <a:picLocks noChangeAspect="1"/>
          </p:cNvPicPr>
          <p:nvPr/>
        </p:nvPicPr>
        <p:blipFill>
          <a:blip r:embed="rId3"/>
          <a:stretch>
            <a:fillRect/>
          </a:stretch>
        </p:blipFill>
        <p:spPr>
          <a:xfrm>
            <a:off x="4985651" y="771947"/>
            <a:ext cx="4737840" cy="4045491"/>
          </a:xfrm>
          <a:prstGeom prst="rect">
            <a:avLst/>
          </a:prstGeom>
        </p:spPr>
      </p:pic>
      <p:sp>
        <p:nvSpPr>
          <p:cNvPr id="11" name="10 Rectángulo"/>
          <p:cNvSpPr/>
          <p:nvPr/>
        </p:nvSpPr>
        <p:spPr>
          <a:xfrm>
            <a:off x="1737930" y="101599"/>
            <a:ext cx="6733537" cy="461665"/>
          </a:xfrm>
          <a:prstGeom prst="rect">
            <a:avLst/>
          </a:prstGeom>
        </p:spPr>
        <p:txBody>
          <a:bodyPr wrap="square">
            <a:spAutoFit/>
          </a:bodyPr>
          <a:lstStyle/>
          <a:p>
            <a:pPr algn="ctr"/>
            <a:r>
              <a:rPr lang="es-MX" sz="2400" b="1" dirty="0" smtClean="0">
                <a:solidFill>
                  <a:prstClr val="white">
                    <a:lumMod val="95000"/>
                  </a:prstClr>
                </a:solidFill>
              </a:rPr>
              <a:t>Cartera Total de Inversiones  IPEJAL</a:t>
            </a:r>
            <a:endParaRPr lang="es-MX" sz="2400" b="1" dirty="0">
              <a:solidFill>
                <a:prstClr val="white">
                  <a:lumMod val="95000"/>
                </a:prstClr>
              </a:solidFill>
            </a:endParaRPr>
          </a:p>
        </p:txBody>
      </p:sp>
      <p:sp>
        <p:nvSpPr>
          <p:cNvPr id="20" name="5 Rectángulo"/>
          <p:cNvSpPr/>
          <p:nvPr/>
        </p:nvSpPr>
        <p:spPr>
          <a:xfrm>
            <a:off x="0" y="916190"/>
            <a:ext cx="1853264" cy="369332"/>
          </a:xfrm>
          <a:prstGeom prst="rect">
            <a:avLst/>
          </a:prstGeom>
        </p:spPr>
        <p:txBody>
          <a:bodyPr wrap="none">
            <a:spAutoFit/>
          </a:bodyPr>
          <a:lstStyle/>
          <a:p>
            <a:r>
              <a:rPr lang="es-MX" b="1" dirty="0"/>
              <a:t>DIVERSIFICACIÓN</a:t>
            </a:r>
          </a:p>
        </p:txBody>
      </p:sp>
      <p:sp>
        <p:nvSpPr>
          <p:cNvPr id="22" name="CuadroTexto 21"/>
          <p:cNvSpPr txBox="1"/>
          <p:nvPr/>
        </p:nvSpPr>
        <p:spPr>
          <a:xfrm>
            <a:off x="-396552" y="5889678"/>
            <a:ext cx="3528392" cy="584775"/>
          </a:xfrm>
          <a:prstGeom prst="rect">
            <a:avLst/>
          </a:prstGeom>
          <a:noFill/>
        </p:spPr>
        <p:txBody>
          <a:bodyPr wrap="square" rtlCol="0">
            <a:spAutoFit/>
          </a:bodyPr>
          <a:lstStyle>
            <a:defPPr>
              <a:defRPr lang="es-MX"/>
            </a:defPPr>
            <a:lvl1pPr algn="ctr">
              <a:defRPr sz="1200"/>
            </a:lvl1pPr>
          </a:lstStyle>
          <a:p>
            <a:r>
              <a:rPr lang="es-MX" sz="1600" b="1" dirty="0"/>
              <a:t>Duración MACAULAY </a:t>
            </a:r>
          </a:p>
          <a:p>
            <a:r>
              <a:rPr lang="es-MX" sz="1600" b="1" dirty="0" smtClean="0"/>
              <a:t>1,850.28 </a:t>
            </a:r>
            <a:r>
              <a:rPr lang="es-MX" sz="1600" b="1" dirty="0"/>
              <a:t>días (</a:t>
            </a:r>
            <a:r>
              <a:rPr lang="es-MX" sz="1600" b="1" dirty="0" smtClean="0"/>
              <a:t>5.06 años</a:t>
            </a:r>
            <a:r>
              <a:rPr lang="es-MX" sz="1600" b="1" dirty="0"/>
              <a:t>)</a:t>
            </a:r>
          </a:p>
        </p:txBody>
      </p:sp>
      <p:pic>
        <p:nvPicPr>
          <p:cNvPr id="24" name="Imagen 23"/>
          <p:cNvPicPr>
            <a:picLocks noChangeAspect="1"/>
          </p:cNvPicPr>
          <p:nvPr/>
        </p:nvPicPr>
        <p:blipFill rotWithShape="1">
          <a:blip r:embed="rId4"/>
          <a:srcRect t="27028" r="28002"/>
          <a:stretch/>
        </p:blipFill>
        <p:spPr>
          <a:xfrm>
            <a:off x="5741790" y="2000616"/>
            <a:ext cx="1791307" cy="1604846"/>
          </a:xfrm>
          <a:prstGeom prst="rect">
            <a:avLst/>
          </a:prstGeom>
        </p:spPr>
      </p:pic>
      <p:pic>
        <p:nvPicPr>
          <p:cNvPr id="26" name="Imagen 25"/>
          <p:cNvPicPr>
            <a:picLocks noChangeAspect="1"/>
          </p:cNvPicPr>
          <p:nvPr/>
        </p:nvPicPr>
        <p:blipFill>
          <a:blip r:embed="rId5"/>
          <a:stretch>
            <a:fillRect/>
          </a:stretch>
        </p:blipFill>
        <p:spPr>
          <a:xfrm>
            <a:off x="2482661" y="2916493"/>
            <a:ext cx="5288093" cy="3848368"/>
          </a:xfrm>
          <a:prstGeom prst="rect">
            <a:avLst/>
          </a:prstGeom>
        </p:spPr>
      </p:pic>
      <p:pic>
        <p:nvPicPr>
          <p:cNvPr id="28" name="Imagen 27"/>
          <p:cNvPicPr>
            <a:picLocks noChangeAspect="1"/>
          </p:cNvPicPr>
          <p:nvPr/>
        </p:nvPicPr>
        <p:blipFill rotWithShape="1">
          <a:blip r:embed="rId6"/>
          <a:srcRect l="11949" t="18139" r="37823" b="9036"/>
          <a:stretch/>
        </p:blipFill>
        <p:spPr>
          <a:xfrm>
            <a:off x="3493275" y="4501684"/>
            <a:ext cx="1575518" cy="1527777"/>
          </a:xfrm>
          <a:prstGeom prst="rect">
            <a:avLst/>
          </a:prstGeom>
        </p:spPr>
      </p:pic>
      <p:pic>
        <p:nvPicPr>
          <p:cNvPr id="29" name="Imagen 28"/>
          <p:cNvPicPr>
            <a:picLocks noChangeAspect="1"/>
          </p:cNvPicPr>
          <p:nvPr/>
        </p:nvPicPr>
        <p:blipFill rotWithShape="1">
          <a:blip r:embed="rId7"/>
          <a:srcRect l="12890" t="14986" r="42322" b="5650"/>
          <a:stretch/>
        </p:blipFill>
        <p:spPr>
          <a:xfrm>
            <a:off x="1043238" y="2013789"/>
            <a:ext cx="1668538" cy="1620865"/>
          </a:xfrm>
          <a:prstGeom prst="rect">
            <a:avLst/>
          </a:prstGeom>
        </p:spPr>
      </p:pic>
      <p:sp>
        <p:nvSpPr>
          <p:cNvPr id="30" name="CuadroTexto 29"/>
          <p:cNvSpPr txBox="1"/>
          <p:nvPr/>
        </p:nvSpPr>
        <p:spPr>
          <a:xfrm>
            <a:off x="1545319" y="2608818"/>
            <a:ext cx="615889" cy="307777"/>
          </a:xfrm>
          <a:prstGeom prst="rect">
            <a:avLst/>
          </a:prstGeom>
          <a:noFill/>
        </p:spPr>
        <p:txBody>
          <a:bodyPr wrap="square" rtlCol="0">
            <a:spAutoFit/>
          </a:bodyPr>
          <a:lstStyle/>
          <a:p>
            <a:pPr algn="ctr"/>
            <a:r>
              <a:rPr lang="en-US" sz="1400" dirty="0">
                <a:solidFill>
                  <a:schemeClr val="bg1">
                    <a:lumMod val="50000"/>
                  </a:schemeClr>
                </a:solidFill>
              </a:rPr>
              <a:t>2019</a:t>
            </a:r>
            <a:endParaRPr lang="es-MX" sz="1400" dirty="0">
              <a:solidFill>
                <a:schemeClr val="bg1">
                  <a:lumMod val="50000"/>
                </a:schemeClr>
              </a:solidFill>
            </a:endParaRPr>
          </a:p>
        </p:txBody>
      </p:sp>
      <p:sp>
        <p:nvSpPr>
          <p:cNvPr id="32" name="Flecha curvada hacia la izquierda 31"/>
          <p:cNvSpPr/>
          <p:nvPr/>
        </p:nvSpPr>
        <p:spPr>
          <a:xfrm rot="8328675">
            <a:off x="1669732" y="4219290"/>
            <a:ext cx="767873" cy="2154167"/>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1"/>
              </a:solidFill>
            </a:endParaRPr>
          </a:p>
        </p:txBody>
      </p:sp>
      <p:sp>
        <p:nvSpPr>
          <p:cNvPr id="33" name="CuadroTexto 32"/>
          <p:cNvSpPr txBox="1"/>
          <p:nvPr/>
        </p:nvSpPr>
        <p:spPr>
          <a:xfrm>
            <a:off x="6389050" y="2670334"/>
            <a:ext cx="615889" cy="307777"/>
          </a:xfrm>
          <a:prstGeom prst="rect">
            <a:avLst/>
          </a:prstGeom>
          <a:noFill/>
        </p:spPr>
        <p:txBody>
          <a:bodyPr wrap="square" rtlCol="0">
            <a:spAutoFit/>
          </a:bodyPr>
          <a:lstStyle/>
          <a:p>
            <a:pPr algn="ctr"/>
            <a:r>
              <a:rPr lang="en-US" sz="1400" dirty="0">
                <a:solidFill>
                  <a:schemeClr val="bg1">
                    <a:lumMod val="50000"/>
                  </a:schemeClr>
                </a:solidFill>
              </a:rPr>
              <a:t>2019</a:t>
            </a:r>
            <a:endParaRPr lang="es-MX" sz="1400" dirty="0">
              <a:solidFill>
                <a:schemeClr val="bg1">
                  <a:lumMod val="50000"/>
                </a:schemeClr>
              </a:solidFill>
            </a:endParaRPr>
          </a:p>
        </p:txBody>
      </p:sp>
      <p:sp>
        <p:nvSpPr>
          <p:cNvPr id="34" name="CuadroTexto 33"/>
          <p:cNvSpPr txBox="1"/>
          <p:nvPr/>
        </p:nvSpPr>
        <p:spPr>
          <a:xfrm>
            <a:off x="3973089" y="5296373"/>
            <a:ext cx="615889" cy="307777"/>
          </a:xfrm>
          <a:prstGeom prst="rect">
            <a:avLst/>
          </a:prstGeom>
          <a:noFill/>
        </p:spPr>
        <p:txBody>
          <a:bodyPr wrap="square" rtlCol="0">
            <a:spAutoFit/>
          </a:bodyPr>
          <a:lstStyle/>
          <a:p>
            <a:pPr algn="ctr"/>
            <a:r>
              <a:rPr lang="en-US" sz="1400" dirty="0">
                <a:solidFill>
                  <a:schemeClr val="bg1"/>
                </a:solidFill>
              </a:rPr>
              <a:t>2019</a:t>
            </a:r>
            <a:endParaRPr lang="es-MX" sz="1400" dirty="0">
              <a:solidFill>
                <a:schemeClr val="bg1"/>
              </a:solidFill>
            </a:endParaRPr>
          </a:p>
        </p:txBody>
      </p:sp>
    </p:spTree>
    <p:extLst>
      <p:ext uri="{BB962C8B-B14F-4D97-AF65-F5344CB8AC3E}">
        <p14:creationId xmlns:p14="http://schemas.microsoft.com/office/powerpoint/2010/main" val="20746094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2 Título"/>
          <p:cNvSpPr txBox="1">
            <a:spLocks/>
          </p:cNvSpPr>
          <p:nvPr/>
        </p:nvSpPr>
        <p:spPr>
          <a:xfrm>
            <a:off x="1692322" y="-56683"/>
            <a:ext cx="6741995" cy="784134"/>
          </a:xfrm>
          <a:prstGeom prst="rect">
            <a:avLst/>
          </a:prstGeom>
        </p:spPr>
        <p:txBody>
          <a:bodyPr>
            <a:noAutofit/>
          </a:bodyPr>
          <a:lstStyle>
            <a:lvl1pPr marL="271463" indent="0" algn="l" defTabSz="914400" rtl="0" eaLnBrk="1" latinLnBrk="0" hangingPunct="1">
              <a:spcBef>
                <a:spcPct val="0"/>
              </a:spcBef>
              <a:buNone/>
              <a:defRPr sz="1800" kern="1200">
                <a:solidFill>
                  <a:schemeClr val="bg1"/>
                </a:solidFill>
                <a:latin typeface="Arial" pitchFamily="34" charset="0"/>
                <a:ea typeface="+mj-ea"/>
                <a:cs typeface="Arial" pitchFamily="34" charset="0"/>
              </a:defRPr>
            </a:lvl1pPr>
          </a:lstStyle>
          <a:p>
            <a:pPr marL="0" algn="ctr"/>
            <a:r>
              <a:rPr lang="es-MX" sz="2400" b="1" dirty="0" smtClean="0">
                <a:solidFill>
                  <a:prstClr val="white">
                    <a:lumMod val="95000"/>
                  </a:prstClr>
                </a:solidFill>
                <a:latin typeface="Candara"/>
              </a:rPr>
              <a:t>Reporte de la Cartera de Inversiones </a:t>
            </a:r>
          </a:p>
          <a:p>
            <a:pPr marL="0" algn="ctr"/>
            <a:r>
              <a:rPr lang="es-MX" sz="2400" b="1" dirty="0" smtClean="0">
                <a:solidFill>
                  <a:prstClr val="white">
                    <a:lumMod val="95000"/>
                  </a:prstClr>
                </a:solidFill>
                <a:latin typeface="Candara"/>
              </a:rPr>
              <a:t>Noviembre 2020</a:t>
            </a:r>
            <a:endParaRPr lang="es-MX" sz="2400" b="1" dirty="0">
              <a:solidFill>
                <a:prstClr val="white">
                  <a:lumMod val="95000"/>
                </a:prstClr>
              </a:solidFill>
              <a:latin typeface="Candara"/>
            </a:endParaRPr>
          </a:p>
        </p:txBody>
      </p:sp>
      <p:sp>
        <p:nvSpPr>
          <p:cNvPr id="2" name="Marcador de número de diapositiva 1"/>
          <p:cNvSpPr>
            <a:spLocks noGrp="1"/>
          </p:cNvSpPr>
          <p:nvPr>
            <p:ph type="sldNum" sz="quarter" idx="12"/>
          </p:nvPr>
        </p:nvSpPr>
        <p:spPr/>
        <p:txBody>
          <a:bodyPr/>
          <a:lstStyle/>
          <a:p>
            <a:fld id="{08DCC1CA-BC64-9342-9FC6-0A703FD15379}" type="slidenum">
              <a:rPr lang="en-US" smtClean="0"/>
              <a:t>13</a:t>
            </a:fld>
            <a:endParaRPr lang="en-US" dirty="0"/>
          </a:p>
        </p:txBody>
      </p:sp>
      <p:sp>
        <p:nvSpPr>
          <p:cNvPr id="15" name="5 Rectángulo"/>
          <p:cNvSpPr/>
          <p:nvPr/>
        </p:nvSpPr>
        <p:spPr>
          <a:xfrm>
            <a:off x="133201" y="743281"/>
            <a:ext cx="1853264" cy="369332"/>
          </a:xfrm>
          <a:prstGeom prst="rect">
            <a:avLst/>
          </a:prstGeom>
        </p:spPr>
        <p:txBody>
          <a:bodyPr wrap="none">
            <a:spAutoFit/>
          </a:bodyPr>
          <a:lstStyle/>
          <a:p>
            <a:r>
              <a:rPr lang="es-MX" b="1" dirty="0"/>
              <a:t>DIVERSIFICACIÓN</a:t>
            </a:r>
          </a:p>
        </p:txBody>
      </p:sp>
      <p:pic>
        <p:nvPicPr>
          <p:cNvPr id="13" name="Imagen 12"/>
          <p:cNvPicPr>
            <a:picLocks noChangeAspect="1"/>
          </p:cNvPicPr>
          <p:nvPr/>
        </p:nvPicPr>
        <p:blipFill rotWithShape="1">
          <a:blip r:embed="rId2"/>
          <a:srcRect l="38616" t="15814" r="14898"/>
          <a:stretch/>
        </p:blipFill>
        <p:spPr>
          <a:xfrm>
            <a:off x="6183483" y="2854080"/>
            <a:ext cx="1880333" cy="1889988"/>
          </a:xfrm>
          <a:prstGeom prst="rect">
            <a:avLst/>
          </a:prstGeom>
        </p:spPr>
      </p:pic>
      <p:pic>
        <p:nvPicPr>
          <p:cNvPr id="16" name="Imagen 15"/>
          <p:cNvPicPr>
            <a:picLocks noChangeAspect="1"/>
          </p:cNvPicPr>
          <p:nvPr/>
        </p:nvPicPr>
        <p:blipFill>
          <a:blip r:embed="rId3"/>
          <a:stretch>
            <a:fillRect/>
          </a:stretch>
        </p:blipFill>
        <p:spPr>
          <a:xfrm>
            <a:off x="3587453" y="1626167"/>
            <a:ext cx="5556547" cy="4186897"/>
          </a:xfrm>
          <a:prstGeom prst="rect">
            <a:avLst/>
          </a:prstGeom>
        </p:spPr>
      </p:pic>
      <p:pic>
        <p:nvPicPr>
          <p:cNvPr id="17" name="Imagen 16"/>
          <p:cNvPicPr>
            <a:picLocks noChangeAspect="1"/>
          </p:cNvPicPr>
          <p:nvPr/>
        </p:nvPicPr>
        <p:blipFill rotWithShape="1">
          <a:blip r:embed="rId4"/>
          <a:srcRect l="38616" t="15863" r="14898"/>
          <a:stretch/>
        </p:blipFill>
        <p:spPr>
          <a:xfrm>
            <a:off x="1477706" y="3240408"/>
            <a:ext cx="1831116" cy="1842100"/>
          </a:xfrm>
          <a:prstGeom prst="rect">
            <a:avLst/>
          </a:prstGeom>
        </p:spPr>
      </p:pic>
      <p:sp>
        <p:nvSpPr>
          <p:cNvPr id="18" name="CuadroTexto 17"/>
          <p:cNvSpPr txBox="1"/>
          <p:nvPr/>
        </p:nvSpPr>
        <p:spPr>
          <a:xfrm>
            <a:off x="3490165" y="5900317"/>
            <a:ext cx="1728192" cy="307777"/>
          </a:xfrm>
          <a:prstGeom prst="rect">
            <a:avLst/>
          </a:prstGeom>
          <a:noFill/>
        </p:spPr>
        <p:txBody>
          <a:bodyPr wrap="square" rtlCol="0">
            <a:spAutoFit/>
          </a:bodyPr>
          <a:lstStyle/>
          <a:p>
            <a:r>
              <a:rPr lang="es-MX" sz="1400" dirty="0"/>
              <a:t>*No incluye CKD's.</a:t>
            </a:r>
          </a:p>
        </p:txBody>
      </p:sp>
      <p:sp>
        <p:nvSpPr>
          <p:cNvPr id="19" name="CuadroTexto 18"/>
          <p:cNvSpPr txBox="1"/>
          <p:nvPr/>
        </p:nvSpPr>
        <p:spPr>
          <a:xfrm>
            <a:off x="2123728" y="3906592"/>
            <a:ext cx="581191" cy="307777"/>
          </a:xfrm>
          <a:prstGeom prst="rect">
            <a:avLst/>
          </a:prstGeom>
          <a:noFill/>
        </p:spPr>
        <p:txBody>
          <a:bodyPr wrap="square" rtlCol="0">
            <a:spAutoFit/>
          </a:bodyPr>
          <a:lstStyle/>
          <a:p>
            <a:pPr algn="ctr"/>
            <a:r>
              <a:rPr lang="en-US" sz="1400" dirty="0">
                <a:solidFill>
                  <a:schemeClr val="bg1">
                    <a:lumMod val="50000"/>
                  </a:schemeClr>
                </a:solidFill>
              </a:rPr>
              <a:t>2019</a:t>
            </a:r>
            <a:endParaRPr lang="es-MX" sz="1400" dirty="0">
              <a:solidFill>
                <a:schemeClr val="bg1">
                  <a:lumMod val="50000"/>
                </a:schemeClr>
              </a:solidFill>
            </a:endParaRPr>
          </a:p>
        </p:txBody>
      </p:sp>
      <p:sp>
        <p:nvSpPr>
          <p:cNvPr id="20" name="CuadroTexto 19"/>
          <p:cNvSpPr txBox="1"/>
          <p:nvPr/>
        </p:nvSpPr>
        <p:spPr>
          <a:xfrm>
            <a:off x="6789222" y="3598815"/>
            <a:ext cx="615889" cy="307777"/>
          </a:xfrm>
          <a:prstGeom prst="rect">
            <a:avLst/>
          </a:prstGeom>
          <a:noFill/>
        </p:spPr>
        <p:txBody>
          <a:bodyPr wrap="square" rtlCol="0">
            <a:spAutoFit/>
          </a:bodyPr>
          <a:lstStyle/>
          <a:p>
            <a:pPr algn="ctr"/>
            <a:r>
              <a:rPr lang="en-US" sz="1400" dirty="0">
                <a:solidFill>
                  <a:schemeClr val="bg1">
                    <a:lumMod val="50000"/>
                  </a:schemeClr>
                </a:solidFill>
              </a:rPr>
              <a:t>2019</a:t>
            </a:r>
            <a:endParaRPr lang="es-MX" sz="1400" dirty="0">
              <a:solidFill>
                <a:schemeClr val="bg1">
                  <a:lumMod val="50000"/>
                </a:schemeClr>
              </a:solidFill>
            </a:endParaRPr>
          </a:p>
        </p:txBody>
      </p:sp>
      <p:pic>
        <p:nvPicPr>
          <p:cNvPr id="21" name="Imagen 20"/>
          <p:cNvPicPr>
            <a:picLocks noChangeAspect="1"/>
          </p:cNvPicPr>
          <p:nvPr/>
        </p:nvPicPr>
        <p:blipFill>
          <a:blip r:embed="rId5"/>
          <a:stretch>
            <a:fillRect/>
          </a:stretch>
        </p:blipFill>
        <p:spPr>
          <a:xfrm>
            <a:off x="-496850" y="1711907"/>
            <a:ext cx="4924833" cy="4523687"/>
          </a:xfrm>
          <a:prstGeom prst="rect">
            <a:avLst/>
          </a:prstGeom>
        </p:spPr>
      </p:pic>
    </p:spTree>
    <p:extLst>
      <p:ext uri="{BB962C8B-B14F-4D97-AF65-F5344CB8AC3E}">
        <p14:creationId xmlns:p14="http://schemas.microsoft.com/office/powerpoint/2010/main" val="35577640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2 Título"/>
          <p:cNvSpPr txBox="1">
            <a:spLocks/>
          </p:cNvSpPr>
          <p:nvPr/>
        </p:nvSpPr>
        <p:spPr>
          <a:xfrm>
            <a:off x="1678676" y="-66359"/>
            <a:ext cx="6741994" cy="885655"/>
          </a:xfrm>
          <a:prstGeom prst="rect">
            <a:avLst/>
          </a:prstGeom>
        </p:spPr>
        <p:txBody>
          <a:bodyPr>
            <a:noAutofit/>
          </a:bodyPr>
          <a:lstStyle>
            <a:lvl1pPr marL="271463" indent="0" algn="l" defTabSz="914400" rtl="0" eaLnBrk="1" latinLnBrk="0" hangingPunct="1">
              <a:spcBef>
                <a:spcPct val="0"/>
              </a:spcBef>
              <a:buNone/>
              <a:defRPr sz="1800" kern="1200">
                <a:solidFill>
                  <a:schemeClr val="bg1"/>
                </a:solidFill>
                <a:latin typeface="Arial" pitchFamily="34" charset="0"/>
                <a:ea typeface="+mj-ea"/>
                <a:cs typeface="Arial" pitchFamily="34" charset="0"/>
              </a:defRPr>
            </a:lvl1pPr>
          </a:lstStyle>
          <a:p>
            <a:pPr marL="0" algn="ctr"/>
            <a:r>
              <a:rPr lang="es-MX" sz="2400" b="1" dirty="0" smtClean="0">
                <a:solidFill>
                  <a:prstClr val="white">
                    <a:lumMod val="95000"/>
                  </a:prstClr>
                </a:solidFill>
                <a:latin typeface="Candara"/>
              </a:rPr>
              <a:t>Reporte de la Cartera de Inversiones </a:t>
            </a:r>
          </a:p>
          <a:p>
            <a:pPr marL="0" algn="ctr"/>
            <a:r>
              <a:rPr lang="es-MX" sz="2400" b="1" dirty="0" smtClean="0">
                <a:solidFill>
                  <a:prstClr val="white">
                    <a:lumMod val="95000"/>
                  </a:prstClr>
                </a:solidFill>
                <a:latin typeface="Candara"/>
              </a:rPr>
              <a:t>Noviembre 2020</a:t>
            </a:r>
            <a:endParaRPr lang="es-MX" sz="2400" b="1" dirty="0">
              <a:solidFill>
                <a:prstClr val="white">
                  <a:lumMod val="95000"/>
                </a:prstClr>
              </a:solidFill>
              <a:latin typeface="Candara"/>
            </a:endParaRPr>
          </a:p>
        </p:txBody>
      </p:sp>
      <p:sp>
        <p:nvSpPr>
          <p:cNvPr id="10" name="5 Rectángulo"/>
          <p:cNvSpPr/>
          <p:nvPr/>
        </p:nvSpPr>
        <p:spPr>
          <a:xfrm>
            <a:off x="61655" y="819297"/>
            <a:ext cx="1933543" cy="369332"/>
          </a:xfrm>
          <a:prstGeom prst="rect">
            <a:avLst/>
          </a:prstGeom>
        </p:spPr>
        <p:txBody>
          <a:bodyPr wrap="none">
            <a:spAutoFit/>
          </a:bodyPr>
          <a:lstStyle/>
          <a:p>
            <a:pPr algn="ctr"/>
            <a:r>
              <a:rPr lang="es-MX" b="1" dirty="0">
                <a:solidFill>
                  <a:schemeClr val="tx1">
                    <a:lumMod val="75000"/>
                    <a:lumOff val="25000"/>
                  </a:schemeClr>
                </a:solidFill>
              </a:rPr>
              <a:t>DIVERSIFICACIÓN</a:t>
            </a:r>
          </a:p>
        </p:txBody>
      </p:sp>
      <p:sp>
        <p:nvSpPr>
          <p:cNvPr id="2" name="Marcador de número de diapositiva 1"/>
          <p:cNvSpPr>
            <a:spLocks noGrp="1"/>
          </p:cNvSpPr>
          <p:nvPr>
            <p:ph type="sldNum" sz="quarter" idx="12"/>
          </p:nvPr>
        </p:nvSpPr>
        <p:spPr/>
        <p:txBody>
          <a:bodyPr/>
          <a:lstStyle/>
          <a:p>
            <a:fld id="{08DCC1CA-BC64-9342-9FC6-0A703FD15379}" type="slidenum">
              <a:rPr lang="en-US" smtClean="0"/>
              <a:t>14</a:t>
            </a:fld>
            <a:endParaRPr lang="en-US" dirty="0"/>
          </a:p>
        </p:txBody>
      </p:sp>
      <p:sp>
        <p:nvSpPr>
          <p:cNvPr id="32" name="CuadroTexto 31"/>
          <p:cNvSpPr txBox="1"/>
          <p:nvPr/>
        </p:nvSpPr>
        <p:spPr>
          <a:xfrm>
            <a:off x="5558597" y="799127"/>
            <a:ext cx="2030120" cy="369332"/>
          </a:xfrm>
          <a:prstGeom prst="rect">
            <a:avLst/>
          </a:prstGeom>
          <a:noFill/>
        </p:spPr>
        <p:txBody>
          <a:bodyPr wrap="square" rtlCol="0">
            <a:spAutoFit/>
          </a:bodyPr>
          <a:lstStyle/>
          <a:p>
            <a:pPr algn="ctr"/>
            <a:r>
              <a:rPr lang="es-MX" dirty="0"/>
              <a:t>Por Moneda</a:t>
            </a:r>
          </a:p>
        </p:txBody>
      </p:sp>
      <p:pic>
        <p:nvPicPr>
          <p:cNvPr id="22" name="Imagen 21"/>
          <p:cNvPicPr>
            <a:picLocks noChangeAspect="1"/>
          </p:cNvPicPr>
          <p:nvPr/>
        </p:nvPicPr>
        <p:blipFill rotWithShape="1">
          <a:blip r:embed="rId2"/>
          <a:srcRect l="8467" t="8777" r="30530"/>
          <a:stretch/>
        </p:blipFill>
        <p:spPr>
          <a:xfrm>
            <a:off x="878477" y="3499428"/>
            <a:ext cx="1651011" cy="1787904"/>
          </a:xfrm>
          <a:prstGeom prst="rect">
            <a:avLst/>
          </a:prstGeom>
        </p:spPr>
      </p:pic>
      <p:pic>
        <p:nvPicPr>
          <p:cNvPr id="23" name="Imagen 22"/>
          <p:cNvPicPr>
            <a:picLocks noChangeAspect="1"/>
          </p:cNvPicPr>
          <p:nvPr/>
        </p:nvPicPr>
        <p:blipFill>
          <a:blip r:embed="rId3"/>
          <a:stretch>
            <a:fillRect/>
          </a:stretch>
        </p:blipFill>
        <p:spPr>
          <a:xfrm>
            <a:off x="-198800" y="1964621"/>
            <a:ext cx="5121342" cy="4288391"/>
          </a:xfrm>
          <a:prstGeom prst="rect">
            <a:avLst/>
          </a:prstGeom>
        </p:spPr>
      </p:pic>
      <p:pic>
        <p:nvPicPr>
          <p:cNvPr id="24" name="Imagen 23"/>
          <p:cNvPicPr>
            <a:picLocks noChangeAspect="1"/>
          </p:cNvPicPr>
          <p:nvPr/>
        </p:nvPicPr>
        <p:blipFill rotWithShape="1">
          <a:blip r:embed="rId4"/>
          <a:srcRect l="5941" t="7737" r="29665"/>
          <a:stretch/>
        </p:blipFill>
        <p:spPr>
          <a:xfrm>
            <a:off x="5992912" y="3552991"/>
            <a:ext cx="1594279" cy="1740217"/>
          </a:xfrm>
          <a:prstGeom prst="rect">
            <a:avLst/>
          </a:prstGeom>
        </p:spPr>
      </p:pic>
      <p:pic>
        <p:nvPicPr>
          <p:cNvPr id="25" name="Imagen 24"/>
          <p:cNvPicPr>
            <a:picLocks noChangeAspect="1"/>
          </p:cNvPicPr>
          <p:nvPr/>
        </p:nvPicPr>
        <p:blipFill>
          <a:blip r:embed="rId5"/>
          <a:stretch>
            <a:fillRect/>
          </a:stretch>
        </p:blipFill>
        <p:spPr>
          <a:xfrm>
            <a:off x="6516216" y="1375577"/>
            <a:ext cx="2505730" cy="954752"/>
          </a:xfrm>
          <a:prstGeom prst="rect">
            <a:avLst/>
          </a:prstGeom>
        </p:spPr>
      </p:pic>
      <p:pic>
        <p:nvPicPr>
          <p:cNvPr id="26" name="Imagen 25"/>
          <p:cNvPicPr>
            <a:picLocks noChangeAspect="1"/>
          </p:cNvPicPr>
          <p:nvPr/>
        </p:nvPicPr>
        <p:blipFill>
          <a:blip r:embed="rId6"/>
          <a:stretch>
            <a:fillRect/>
          </a:stretch>
        </p:blipFill>
        <p:spPr>
          <a:xfrm>
            <a:off x="3671328" y="1368276"/>
            <a:ext cx="2726838" cy="990774"/>
          </a:xfrm>
          <a:prstGeom prst="rect">
            <a:avLst/>
          </a:prstGeom>
        </p:spPr>
      </p:pic>
      <p:pic>
        <p:nvPicPr>
          <p:cNvPr id="29" name="Imagen 28"/>
          <p:cNvPicPr>
            <a:picLocks noChangeAspect="1"/>
          </p:cNvPicPr>
          <p:nvPr/>
        </p:nvPicPr>
        <p:blipFill rotWithShape="1">
          <a:blip r:embed="rId4"/>
          <a:srcRect r="13355"/>
          <a:stretch/>
        </p:blipFill>
        <p:spPr>
          <a:xfrm>
            <a:off x="5022304" y="2529157"/>
            <a:ext cx="4086200" cy="3592834"/>
          </a:xfrm>
          <a:prstGeom prst="rect">
            <a:avLst/>
          </a:prstGeom>
        </p:spPr>
      </p:pic>
      <p:sp>
        <p:nvSpPr>
          <p:cNvPr id="30" name="CuadroTexto 29"/>
          <p:cNvSpPr txBox="1"/>
          <p:nvPr/>
        </p:nvSpPr>
        <p:spPr>
          <a:xfrm>
            <a:off x="214943" y="6231136"/>
            <a:ext cx="3666943" cy="307777"/>
          </a:xfrm>
          <a:prstGeom prst="rect">
            <a:avLst/>
          </a:prstGeom>
          <a:noFill/>
        </p:spPr>
        <p:txBody>
          <a:bodyPr wrap="square" rtlCol="0">
            <a:spAutoFit/>
          </a:bodyPr>
          <a:lstStyle/>
          <a:p>
            <a:r>
              <a:rPr lang="es-MX" sz="1400" dirty="0"/>
              <a:t>*Por plazo solo incluye instrumentos en MXN</a:t>
            </a:r>
          </a:p>
        </p:txBody>
      </p:sp>
      <p:sp>
        <p:nvSpPr>
          <p:cNvPr id="31" name="CuadroTexto 30"/>
          <p:cNvSpPr txBox="1"/>
          <p:nvPr/>
        </p:nvSpPr>
        <p:spPr>
          <a:xfrm>
            <a:off x="4922997" y="1026414"/>
            <a:ext cx="674796" cy="369332"/>
          </a:xfrm>
          <a:prstGeom prst="rect">
            <a:avLst/>
          </a:prstGeom>
          <a:noFill/>
        </p:spPr>
        <p:txBody>
          <a:bodyPr wrap="square" rtlCol="0">
            <a:spAutoFit/>
          </a:bodyPr>
          <a:lstStyle/>
          <a:p>
            <a:r>
              <a:rPr lang="es-MX" dirty="0"/>
              <a:t>2020</a:t>
            </a:r>
          </a:p>
        </p:txBody>
      </p:sp>
      <p:sp>
        <p:nvSpPr>
          <p:cNvPr id="33" name="CuadroTexto 32"/>
          <p:cNvSpPr txBox="1"/>
          <p:nvPr/>
        </p:nvSpPr>
        <p:spPr>
          <a:xfrm>
            <a:off x="7510812" y="1026414"/>
            <a:ext cx="674796" cy="369332"/>
          </a:xfrm>
          <a:prstGeom prst="rect">
            <a:avLst/>
          </a:prstGeom>
          <a:noFill/>
        </p:spPr>
        <p:txBody>
          <a:bodyPr wrap="square" rtlCol="0">
            <a:spAutoFit/>
          </a:bodyPr>
          <a:lstStyle/>
          <a:p>
            <a:r>
              <a:rPr lang="es-MX" dirty="0"/>
              <a:t>2019</a:t>
            </a:r>
          </a:p>
        </p:txBody>
      </p:sp>
    </p:spTree>
    <p:extLst>
      <p:ext uri="{BB962C8B-B14F-4D97-AF65-F5344CB8AC3E}">
        <p14:creationId xmlns:p14="http://schemas.microsoft.com/office/powerpoint/2010/main" val="189864591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2 Título"/>
          <p:cNvSpPr txBox="1">
            <a:spLocks/>
          </p:cNvSpPr>
          <p:nvPr/>
        </p:nvSpPr>
        <p:spPr>
          <a:xfrm>
            <a:off x="1673979" y="-83486"/>
            <a:ext cx="6763053" cy="845485"/>
          </a:xfrm>
          <a:prstGeom prst="rect">
            <a:avLst/>
          </a:prstGeom>
        </p:spPr>
        <p:txBody>
          <a:bodyPr>
            <a:noAutofit/>
          </a:bodyPr>
          <a:lstStyle>
            <a:lvl1pPr marL="271463" indent="0" algn="l" defTabSz="914400" rtl="0" eaLnBrk="1" latinLnBrk="0" hangingPunct="1">
              <a:spcBef>
                <a:spcPct val="0"/>
              </a:spcBef>
              <a:buNone/>
              <a:defRPr sz="1800" kern="1200">
                <a:solidFill>
                  <a:schemeClr val="bg1"/>
                </a:solidFill>
                <a:latin typeface="Arial" pitchFamily="34" charset="0"/>
                <a:ea typeface="+mj-ea"/>
                <a:cs typeface="Arial" pitchFamily="34" charset="0"/>
              </a:defRPr>
            </a:lvl1pPr>
          </a:lstStyle>
          <a:p>
            <a:pPr marL="0" algn="ctr"/>
            <a:r>
              <a:rPr lang="es-MX" sz="2400" b="1" dirty="0" smtClean="0">
                <a:solidFill>
                  <a:prstClr val="white">
                    <a:lumMod val="95000"/>
                  </a:prstClr>
                </a:solidFill>
                <a:latin typeface="Candara"/>
              </a:rPr>
              <a:t>Reporte de la Cartera de Inversiones </a:t>
            </a:r>
          </a:p>
          <a:p>
            <a:pPr marL="0" algn="ctr"/>
            <a:r>
              <a:rPr lang="es-MX" sz="2400" b="1" dirty="0" smtClean="0">
                <a:solidFill>
                  <a:prstClr val="white">
                    <a:lumMod val="95000"/>
                  </a:prstClr>
                </a:solidFill>
                <a:latin typeface="Candara"/>
              </a:rPr>
              <a:t>Noviembre 2020</a:t>
            </a:r>
            <a:endParaRPr lang="es-MX" sz="2400" b="1" dirty="0">
              <a:solidFill>
                <a:prstClr val="white">
                  <a:lumMod val="95000"/>
                </a:prstClr>
              </a:solidFill>
              <a:latin typeface="Candara"/>
            </a:endParaRPr>
          </a:p>
        </p:txBody>
      </p:sp>
      <p:sp>
        <p:nvSpPr>
          <p:cNvPr id="2" name="Marcador de número de diapositiva 1"/>
          <p:cNvSpPr>
            <a:spLocks noGrp="1"/>
          </p:cNvSpPr>
          <p:nvPr>
            <p:ph type="sldNum" sz="quarter" idx="12"/>
          </p:nvPr>
        </p:nvSpPr>
        <p:spPr/>
        <p:txBody>
          <a:bodyPr/>
          <a:lstStyle/>
          <a:p>
            <a:fld id="{08DCC1CA-BC64-9342-9FC6-0A703FD15379}" type="slidenum">
              <a:rPr lang="en-US" smtClean="0"/>
              <a:t>15</a:t>
            </a:fld>
            <a:endParaRPr lang="en-US" dirty="0"/>
          </a:p>
        </p:txBody>
      </p:sp>
      <p:pic>
        <p:nvPicPr>
          <p:cNvPr id="8" name="Imagen 7"/>
          <p:cNvPicPr>
            <a:picLocks noChangeAspect="1"/>
          </p:cNvPicPr>
          <p:nvPr/>
        </p:nvPicPr>
        <p:blipFill>
          <a:blip r:embed="rId2"/>
          <a:stretch>
            <a:fillRect/>
          </a:stretch>
        </p:blipFill>
        <p:spPr>
          <a:xfrm>
            <a:off x="4888213" y="2685463"/>
            <a:ext cx="4144275" cy="3490137"/>
          </a:xfrm>
          <a:prstGeom prst="rect">
            <a:avLst/>
          </a:prstGeom>
        </p:spPr>
      </p:pic>
      <p:pic>
        <p:nvPicPr>
          <p:cNvPr id="9" name="Imagen 8"/>
          <p:cNvPicPr>
            <a:picLocks noChangeAspect="1"/>
          </p:cNvPicPr>
          <p:nvPr/>
        </p:nvPicPr>
        <p:blipFill>
          <a:blip r:embed="rId3"/>
          <a:stretch>
            <a:fillRect/>
          </a:stretch>
        </p:blipFill>
        <p:spPr>
          <a:xfrm>
            <a:off x="266109" y="1801416"/>
            <a:ext cx="4495672" cy="4121014"/>
          </a:xfrm>
          <a:prstGeom prst="rect">
            <a:avLst/>
          </a:prstGeom>
        </p:spPr>
      </p:pic>
      <p:sp>
        <p:nvSpPr>
          <p:cNvPr id="11" name="Rectángulo 10"/>
          <p:cNvSpPr/>
          <p:nvPr/>
        </p:nvSpPr>
        <p:spPr>
          <a:xfrm>
            <a:off x="231603" y="5881391"/>
            <a:ext cx="3103974" cy="276999"/>
          </a:xfrm>
          <a:prstGeom prst="rect">
            <a:avLst/>
          </a:prstGeom>
        </p:spPr>
        <p:txBody>
          <a:bodyPr wrap="square">
            <a:spAutoFit/>
          </a:bodyPr>
          <a:lstStyle/>
          <a:p>
            <a:r>
              <a:rPr lang="es-MX" sz="1200" dirty="0"/>
              <a:t>*No incluye instrumentos extranjeros.</a:t>
            </a:r>
          </a:p>
        </p:txBody>
      </p:sp>
      <p:sp>
        <p:nvSpPr>
          <p:cNvPr id="13" name="5 Rectángulo"/>
          <p:cNvSpPr/>
          <p:nvPr/>
        </p:nvSpPr>
        <p:spPr>
          <a:xfrm>
            <a:off x="481484" y="1273696"/>
            <a:ext cx="3184911" cy="369332"/>
          </a:xfrm>
          <a:prstGeom prst="rect">
            <a:avLst/>
          </a:prstGeom>
        </p:spPr>
        <p:txBody>
          <a:bodyPr wrap="none">
            <a:spAutoFit/>
          </a:bodyPr>
          <a:lstStyle/>
          <a:p>
            <a:r>
              <a:rPr lang="es-MX" b="1" dirty="0"/>
              <a:t>   INSTRUMENTOS NACIONALES</a:t>
            </a:r>
          </a:p>
        </p:txBody>
      </p:sp>
      <p:sp>
        <p:nvSpPr>
          <p:cNvPr id="14" name="5 Rectángulo"/>
          <p:cNvSpPr/>
          <p:nvPr/>
        </p:nvSpPr>
        <p:spPr>
          <a:xfrm>
            <a:off x="4945339" y="1268760"/>
            <a:ext cx="3753976" cy="369332"/>
          </a:xfrm>
          <a:prstGeom prst="rect">
            <a:avLst/>
          </a:prstGeom>
        </p:spPr>
        <p:txBody>
          <a:bodyPr wrap="none">
            <a:spAutoFit/>
          </a:bodyPr>
          <a:lstStyle/>
          <a:p>
            <a:r>
              <a:rPr lang="es-MX" b="1" dirty="0"/>
              <a:t>   INSTRUMENTOS INTERNACIONALES</a:t>
            </a:r>
          </a:p>
        </p:txBody>
      </p:sp>
    </p:spTree>
    <p:extLst>
      <p:ext uri="{BB962C8B-B14F-4D97-AF65-F5344CB8AC3E}">
        <p14:creationId xmlns:p14="http://schemas.microsoft.com/office/powerpoint/2010/main" val="14559306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2 Título"/>
          <p:cNvSpPr txBox="1">
            <a:spLocks/>
          </p:cNvSpPr>
          <p:nvPr/>
        </p:nvSpPr>
        <p:spPr>
          <a:xfrm>
            <a:off x="1673979" y="-83486"/>
            <a:ext cx="6763053" cy="845485"/>
          </a:xfrm>
          <a:prstGeom prst="rect">
            <a:avLst/>
          </a:prstGeom>
        </p:spPr>
        <p:txBody>
          <a:bodyPr>
            <a:noAutofit/>
          </a:bodyPr>
          <a:lstStyle>
            <a:lvl1pPr marL="271463" indent="0" algn="l" defTabSz="914400" rtl="0" eaLnBrk="1" latinLnBrk="0" hangingPunct="1">
              <a:spcBef>
                <a:spcPct val="0"/>
              </a:spcBef>
              <a:buNone/>
              <a:defRPr sz="1800" kern="1200">
                <a:solidFill>
                  <a:schemeClr val="bg1"/>
                </a:solidFill>
                <a:latin typeface="Arial" pitchFamily="34" charset="0"/>
                <a:ea typeface="+mj-ea"/>
                <a:cs typeface="Arial" pitchFamily="34" charset="0"/>
              </a:defRPr>
            </a:lvl1pPr>
          </a:lstStyle>
          <a:p>
            <a:pPr marL="0" algn="ctr"/>
            <a:r>
              <a:rPr lang="es-MX" sz="2400" b="1" dirty="0" smtClean="0">
                <a:solidFill>
                  <a:prstClr val="white">
                    <a:lumMod val="95000"/>
                  </a:prstClr>
                </a:solidFill>
                <a:latin typeface="Candara"/>
              </a:rPr>
              <a:t>Reporte de la Cartera de Inversiones </a:t>
            </a:r>
          </a:p>
          <a:p>
            <a:pPr marL="0" algn="ctr"/>
            <a:r>
              <a:rPr lang="es-MX" sz="2400" b="1" dirty="0" smtClean="0">
                <a:solidFill>
                  <a:prstClr val="white">
                    <a:lumMod val="95000"/>
                  </a:prstClr>
                </a:solidFill>
                <a:latin typeface="Candara"/>
              </a:rPr>
              <a:t>Noviembre 2020</a:t>
            </a:r>
            <a:endParaRPr lang="es-MX" sz="2400" b="1" dirty="0">
              <a:solidFill>
                <a:prstClr val="white">
                  <a:lumMod val="95000"/>
                </a:prstClr>
              </a:solidFill>
              <a:latin typeface="Candara"/>
            </a:endParaRPr>
          </a:p>
        </p:txBody>
      </p:sp>
      <p:sp>
        <p:nvSpPr>
          <p:cNvPr id="6" name="5 Rectángulo"/>
          <p:cNvSpPr/>
          <p:nvPr/>
        </p:nvSpPr>
        <p:spPr>
          <a:xfrm>
            <a:off x="-53319" y="1418323"/>
            <a:ext cx="7998665" cy="369332"/>
          </a:xfrm>
          <a:prstGeom prst="rect">
            <a:avLst/>
          </a:prstGeom>
        </p:spPr>
        <p:txBody>
          <a:bodyPr wrap="none">
            <a:spAutoFit/>
          </a:bodyPr>
          <a:lstStyle/>
          <a:p>
            <a:r>
              <a:rPr lang="es-MX" b="1" dirty="0">
                <a:solidFill>
                  <a:schemeClr val="tx1">
                    <a:lumMod val="75000"/>
                    <a:lumOff val="25000"/>
                  </a:schemeClr>
                </a:solidFill>
              </a:rPr>
              <a:t>COMPARATIVO  RENDIMIENTO CON  PRINCIPALES INDICADORES DE MERCADO</a:t>
            </a:r>
          </a:p>
        </p:txBody>
      </p:sp>
      <p:sp>
        <p:nvSpPr>
          <p:cNvPr id="2" name="Marcador de número de diapositiva 1"/>
          <p:cNvSpPr>
            <a:spLocks noGrp="1"/>
          </p:cNvSpPr>
          <p:nvPr>
            <p:ph type="sldNum" sz="quarter" idx="12"/>
          </p:nvPr>
        </p:nvSpPr>
        <p:spPr/>
        <p:txBody>
          <a:bodyPr/>
          <a:lstStyle/>
          <a:p>
            <a:fld id="{08DCC1CA-BC64-9342-9FC6-0A703FD15379}" type="slidenum">
              <a:rPr lang="en-US" smtClean="0"/>
              <a:t>16</a:t>
            </a:fld>
            <a:endParaRPr lang="en-US" dirty="0"/>
          </a:p>
        </p:txBody>
      </p:sp>
      <p:pic>
        <p:nvPicPr>
          <p:cNvPr id="7" name="Imagen 6"/>
          <p:cNvPicPr>
            <a:picLocks noChangeAspect="1"/>
          </p:cNvPicPr>
          <p:nvPr/>
        </p:nvPicPr>
        <p:blipFill>
          <a:blip r:embed="rId2"/>
          <a:stretch>
            <a:fillRect/>
          </a:stretch>
        </p:blipFill>
        <p:spPr>
          <a:xfrm>
            <a:off x="0" y="2329160"/>
            <a:ext cx="9144000" cy="2211103"/>
          </a:xfrm>
          <a:prstGeom prst="rect">
            <a:avLst/>
          </a:prstGeom>
        </p:spPr>
      </p:pic>
      <p:sp>
        <p:nvSpPr>
          <p:cNvPr id="8" name="Rectángulo 7"/>
          <p:cNvSpPr/>
          <p:nvPr/>
        </p:nvSpPr>
        <p:spPr>
          <a:xfrm>
            <a:off x="0" y="6356350"/>
            <a:ext cx="7094845" cy="338554"/>
          </a:xfrm>
          <a:prstGeom prst="rect">
            <a:avLst/>
          </a:prstGeom>
        </p:spPr>
        <p:txBody>
          <a:bodyPr wrap="square">
            <a:spAutoFit/>
          </a:bodyPr>
          <a:lstStyle/>
          <a:p>
            <a:r>
              <a:rPr lang="es-MX" sz="800" dirty="0"/>
              <a:t>1 Se utilizará el rendimiento de los últimos 12 meses para ser comparable con reportes de AFORES.</a:t>
            </a:r>
          </a:p>
          <a:p>
            <a:r>
              <a:rPr lang="es-MX" sz="800" dirty="0"/>
              <a:t>2 Rendimientos preliminares recalculados, falta auditar datos para confirmar rendimientos históricos.</a:t>
            </a:r>
          </a:p>
        </p:txBody>
      </p:sp>
    </p:spTree>
    <p:extLst>
      <p:ext uri="{BB962C8B-B14F-4D97-AF65-F5344CB8AC3E}">
        <p14:creationId xmlns:p14="http://schemas.microsoft.com/office/powerpoint/2010/main" val="73102435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2 Título"/>
          <p:cNvSpPr txBox="1">
            <a:spLocks/>
          </p:cNvSpPr>
          <p:nvPr/>
        </p:nvSpPr>
        <p:spPr>
          <a:xfrm>
            <a:off x="1685336" y="-61668"/>
            <a:ext cx="6704687" cy="986477"/>
          </a:xfrm>
          <a:prstGeom prst="rect">
            <a:avLst/>
          </a:prstGeom>
        </p:spPr>
        <p:txBody>
          <a:bodyPr>
            <a:noAutofit/>
          </a:bodyPr>
          <a:lstStyle>
            <a:lvl1pPr marL="271463" indent="0" algn="l" defTabSz="914400" rtl="0" eaLnBrk="1" latinLnBrk="0" hangingPunct="1">
              <a:spcBef>
                <a:spcPct val="0"/>
              </a:spcBef>
              <a:buNone/>
              <a:defRPr sz="1800" kern="1200">
                <a:solidFill>
                  <a:schemeClr val="bg1"/>
                </a:solidFill>
                <a:latin typeface="Arial" pitchFamily="34" charset="0"/>
                <a:ea typeface="+mj-ea"/>
                <a:cs typeface="Arial" pitchFamily="34" charset="0"/>
              </a:defRPr>
            </a:lvl1pPr>
          </a:lstStyle>
          <a:p>
            <a:pPr marL="0" algn="ctr"/>
            <a:r>
              <a:rPr lang="es-MX" sz="2400" b="1" dirty="0" smtClean="0">
                <a:solidFill>
                  <a:prstClr val="white">
                    <a:lumMod val="95000"/>
                  </a:prstClr>
                </a:solidFill>
                <a:latin typeface="Candara"/>
              </a:rPr>
              <a:t>Reporte de la Cartera de Inversiones </a:t>
            </a:r>
          </a:p>
          <a:p>
            <a:pPr marL="0" algn="ctr"/>
            <a:r>
              <a:rPr lang="es-MX" sz="2400" b="1" dirty="0" smtClean="0">
                <a:solidFill>
                  <a:prstClr val="white">
                    <a:lumMod val="95000"/>
                  </a:prstClr>
                </a:solidFill>
                <a:latin typeface="Candara"/>
              </a:rPr>
              <a:t>Noviembre 2020</a:t>
            </a:r>
            <a:endParaRPr lang="es-MX" sz="2400" b="1" dirty="0">
              <a:solidFill>
                <a:prstClr val="white">
                  <a:lumMod val="95000"/>
                </a:prstClr>
              </a:solidFill>
              <a:latin typeface="Candara"/>
            </a:endParaRPr>
          </a:p>
        </p:txBody>
      </p:sp>
      <p:sp>
        <p:nvSpPr>
          <p:cNvPr id="2" name="Marcador de número de diapositiva 1"/>
          <p:cNvSpPr>
            <a:spLocks noGrp="1"/>
          </p:cNvSpPr>
          <p:nvPr>
            <p:ph type="sldNum" sz="quarter" idx="12"/>
          </p:nvPr>
        </p:nvSpPr>
        <p:spPr/>
        <p:txBody>
          <a:bodyPr/>
          <a:lstStyle/>
          <a:p>
            <a:fld id="{08DCC1CA-BC64-9342-9FC6-0A703FD15379}" type="slidenum">
              <a:rPr lang="en-US" smtClean="0"/>
              <a:t>17</a:t>
            </a:fld>
            <a:endParaRPr lang="en-US" dirty="0"/>
          </a:p>
        </p:txBody>
      </p:sp>
      <p:pic>
        <p:nvPicPr>
          <p:cNvPr id="6" name="Imagen 5"/>
          <p:cNvPicPr>
            <a:picLocks noChangeAspect="1"/>
          </p:cNvPicPr>
          <p:nvPr/>
        </p:nvPicPr>
        <p:blipFill>
          <a:blip r:embed="rId2"/>
          <a:stretch>
            <a:fillRect/>
          </a:stretch>
        </p:blipFill>
        <p:spPr>
          <a:xfrm>
            <a:off x="254516" y="965746"/>
            <a:ext cx="8460432" cy="5402002"/>
          </a:xfrm>
          <a:prstGeom prst="rect">
            <a:avLst/>
          </a:prstGeom>
        </p:spPr>
      </p:pic>
    </p:spTree>
    <p:extLst>
      <p:ext uri="{BB962C8B-B14F-4D97-AF65-F5344CB8AC3E}">
        <p14:creationId xmlns:p14="http://schemas.microsoft.com/office/powerpoint/2010/main" val="99222806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p:cNvSpPr>
            <a:spLocks noGrp="1"/>
          </p:cNvSpPr>
          <p:nvPr>
            <p:ph type="sldNum" sz="quarter" idx="12"/>
          </p:nvPr>
        </p:nvSpPr>
        <p:spPr/>
        <p:txBody>
          <a:bodyPr/>
          <a:lstStyle/>
          <a:p>
            <a:fld id="{08DCC1CA-BC64-9342-9FC6-0A703FD15379}" type="slidenum">
              <a:rPr lang="en-US" smtClean="0"/>
              <a:t>18</a:t>
            </a:fld>
            <a:endParaRPr lang="en-US" dirty="0"/>
          </a:p>
        </p:txBody>
      </p:sp>
      <p:sp>
        <p:nvSpPr>
          <p:cNvPr id="5" name="2 Título"/>
          <p:cNvSpPr txBox="1">
            <a:spLocks/>
          </p:cNvSpPr>
          <p:nvPr/>
        </p:nvSpPr>
        <p:spPr>
          <a:xfrm>
            <a:off x="1678675" y="-85035"/>
            <a:ext cx="6779525" cy="830102"/>
          </a:xfrm>
          <a:prstGeom prst="rect">
            <a:avLst/>
          </a:prstGeom>
        </p:spPr>
        <p:txBody>
          <a:bodyPr>
            <a:noAutofit/>
          </a:bodyPr>
          <a:lstStyle>
            <a:lvl1pPr marL="271463" indent="0" algn="l" defTabSz="914400" rtl="0" eaLnBrk="1" latinLnBrk="0" hangingPunct="1">
              <a:spcBef>
                <a:spcPct val="0"/>
              </a:spcBef>
              <a:buNone/>
              <a:defRPr sz="1800" kern="1200">
                <a:solidFill>
                  <a:schemeClr val="bg1"/>
                </a:solidFill>
                <a:latin typeface="Arial" pitchFamily="34" charset="0"/>
                <a:ea typeface="+mj-ea"/>
                <a:cs typeface="Arial" pitchFamily="34" charset="0"/>
              </a:defRPr>
            </a:lvl1pPr>
          </a:lstStyle>
          <a:p>
            <a:pPr marL="0" algn="ctr"/>
            <a:r>
              <a:rPr lang="es-MX" sz="2400" b="1" dirty="0" smtClean="0">
                <a:solidFill>
                  <a:prstClr val="white">
                    <a:lumMod val="95000"/>
                  </a:prstClr>
                </a:solidFill>
                <a:latin typeface="Candara"/>
              </a:rPr>
              <a:t>Reporte de la Cartera de Inversiones </a:t>
            </a:r>
          </a:p>
          <a:p>
            <a:pPr marL="0" algn="ctr"/>
            <a:r>
              <a:rPr lang="es-MX" sz="2400" b="1" dirty="0" smtClean="0">
                <a:solidFill>
                  <a:prstClr val="white">
                    <a:lumMod val="95000"/>
                  </a:prstClr>
                </a:solidFill>
                <a:latin typeface="Candara"/>
              </a:rPr>
              <a:t>Noviembre 2020</a:t>
            </a:r>
            <a:endParaRPr lang="es-MX" sz="2400" b="1" dirty="0">
              <a:solidFill>
                <a:prstClr val="white">
                  <a:lumMod val="95000"/>
                </a:prstClr>
              </a:solidFill>
              <a:latin typeface="Candara"/>
            </a:endParaRPr>
          </a:p>
        </p:txBody>
      </p:sp>
      <p:pic>
        <p:nvPicPr>
          <p:cNvPr id="8" name="Imagen 7"/>
          <p:cNvPicPr>
            <a:picLocks noChangeAspect="1"/>
          </p:cNvPicPr>
          <p:nvPr/>
        </p:nvPicPr>
        <p:blipFill>
          <a:blip r:embed="rId2"/>
          <a:stretch>
            <a:fillRect/>
          </a:stretch>
        </p:blipFill>
        <p:spPr>
          <a:xfrm>
            <a:off x="398532" y="896736"/>
            <a:ext cx="8136904" cy="5461783"/>
          </a:xfrm>
          <a:prstGeom prst="rect">
            <a:avLst/>
          </a:prstGeom>
        </p:spPr>
      </p:pic>
    </p:spTree>
    <p:extLst>
      <p:ext uri="{BB962C8B-B14F-4D97-AF65-F5344CB8AC3E}">
        <p14:creationId xmlns:p14="http://schemas.microsoft.com/office/powerpoint/2010/main" val="141183842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1649831" y="23724"/>
            <a:ext cx="6751414" cy="1143000"/>
          </a:xfrm>
          <a:prstGeom prst="rect">
            <a:avLst/>
          </a:prstGeom>
        </p:spPr>
        <p:txBody>
          <a:bodyPr>
            <a:noAutofit/>
          </a:bodyPr>
          <a:lstStyle/>
          <a:p>
            <a:pPr marL="0" algn="ctr"/>
            <a:r>
              <a:rPr lang="es-MX" sz="3200" b="1" dirty="0" smtClean="0">
                <a:solidFill>
                  <a:schemeClr val="bg1"/>
                </a:solidFill>
                <a:latin typeface="+mn-lt"/>
              </a:rPr>
              <a:t>ORDEN DEL DÍA 12/2020</a:t>
            </a:r>
            <a:endParaRPr lang="es-MX" sz="3200" b="1" dirty="0">
              <a:solidFill>
                <a:schemeClr val="bg1"/>
              </a:solidFill>
              <a:latin typeface="+mn-lt"/>
            </a:endParaRPr>
          </a:p>
        </p:txBody>
      </p:sp>
      <p:sp>
        <p:nvSpPr>
          <p:cNvPr id="8" name="Marcador de contenido 7"/>
          <p:cNvSpPr>
            <a:spLocks noGrp="1"/>
          </p:cNvSpPr>
          <p:nvPr>
            <p:ph idx="1"/>
          </p:nvPr>
        </p:nvSpPr>
        <p:spPr>
          <a:xfrm>
            <a:off x="457200" y="1009271"/>
            <a:ext cx="8229600" cy="5347079"/>
          </a:xfrm>
        </p:spPr>
        <p:txBody>
          <a:bodyPr>
            <a:noAutofit/>
          </a:bodyPr>
          <a:lstStyle/>
          <a:p>
            <a:pPr marL="457135" indent="-457135" algn="just" eaLnBrk="0" hangingPunct="0">
              <a:spcAft>
                <a:spcPct val="20000"/>
              </a:spcAft>
              <a:buFontTx/>
              <a:buAutoNum type="arabicPeriod"/>
              <a:defRPr/>
            </a:pPr>
            <a:r>
              <a:rPr lang="es-MX" sz="1600" b="1" dirty="0" smtClean="0">
                <a:solidFill>
                  <a:schemeClr val="bg1">
                    <a:lumMod val="50000"/>
                  </a:schemeClr>
                </a:solidFill>
              </a:rPr>
              <a:t>Lista de </a:t>
            </a:r>
            <a:r>
              <a:rPr lang="es-MX" sz="1600" b="1" dirty="0">
                <a:solidFill>
                  <a:schemeClr val="bg1">
                    <a:lumMod val="50000"/>
                  </a:schemeClr>
                </a:solidFill>
              </a:rPr>
              <a:t>A</a:t>
            </a:r>
            <a:r>
              <a:rPr lang="es-MX" sz="1600" b="1" dirty="0" smtClean="0">
                <a:solidFill>
                  <a:schemeClr val="bg1">
                    <a:lumMod val="50000"/>
                  </a:schemeClr>
                </a:solidFill>
              </a:rPr>
              <a:t>sistencia y Declaración de Quórum </a:t>
            </a:r>
          </a:p>
          <a:p>
            <a:pPr marL="457135" indent="-457135" algn="just" eaLnBrk="0" hangingPunct="0">
              <a:spcAft>
                <a:spcPct val="20000"/>
              </a:spcAft>
              <a:buFontTx/>
              <a:buAutoNum type="arabicPeriod"/>
              <a:defRPr/>
            </a:pPr>
            <a:r>
              <a:rPr lang="es-MX" sz="1600" b="1" dirty="0" smtClean="0">
                <a:solidFill>
                  <a:schemeClr val="bg1">
                    <a:lumMod val="50000"/>
                  </a:schemeClr>
                </a:solidFill>
              </a:rPr>
              <a:t>Aprobación de Orden del Día</a:t>
            </a:r>
          </a:p>
          <a:p>
            <a:pPr marL="457135" lvl="0" indent="-457135" algn="just" eaLnBrk="0" hangingPunct="0">
              <a:spcAft>
                <a:spcPct val="20000"/>
              </a:spcAft>
              <a:buFontTx/>
              <a:buAutoNum type="arabicPeriod"/>
              <a:defRPr/>
            </a:pPr>
            <a:r>
              <a:rPr lang="es-ES" sz="1600" b="1" dirty="0" smtClean="0">
                <a:solidFill>
                  <a:schemeClr val="bg1">
                    <a:lumMod val="50000"/>
                  </a:schemeClr>
                </a:solidFill>
              </a:rPr>
              <a:t>Cuadro de Pensionados Efectos Enero </a:t>
            </a:r>
            <a:r>
              <a:rPr lang="es-ES" sz="1600" b="1" dirty="0" smtClean="0">
                <a:solidFill>
                  <a:schemeClr val="bg1">
                    <a:lumMod val="50000"/>
                  </a:schemeClr>
                </a:solidFill>
              </a:rPr>
              <a:t>20201</a:t>
            </a:r>
            <a:endParaRPr lang="es-ES" sz="1600" b="1" dirty="0" smtClean="0">
              <a:solidFill>
                <a:schemeClr val="bg1">
                  <a:lumMod val="50000"/>
                </a:schemeClr>
              </a:solidFill>
            </a:endParaRPr>
          </a:p>
          <a:p>
            <a:pPr marL="457135" indent="-457135" algn="just" eaLnBrk="0" hangingPunct="0">
              <a:spcAft>
                <a:spcPct val="20000"/>
              </a:spcAft>
              <a:buFontTx/>
              <a:buAutoNum type="arabicPeriod"/>
              <a:defRPr/>
            </a:pPr>
            <a:r>
              <a:rPr lang="es-ES" sz="1600" b="1" dirty="0" smtClean="0">
                <a:solidFill>
                  <a:schemeClr val="bg1">
                    <a:lumMod val="50000"/>
                  </a:schemeClr>
                </a:solidFill>
                <a:hlinkClick r:id="rId2" action="ppaction://hlinksldjump"/>
              </a:rPr>
              <a:t>Estados Financieros a Noviembre de 2020</a:t>
            </a:r>
            <a:endParaRPr lang="es-ES" sz="1600" b="1" dirty="0">
              <a:solidFill>
                <a:schemeClr val="bg1">
                  <a:lumMod val="50000"/>
                </a:schemeClr>
              </a:solidFill>
            </a:endParaRPr>
          </a:p>
          <a:p>
            <a:pPr marL="457135" indent="-457135" algn="just" eaLnBrk="0" hangingPunct="0">
              <a:spcAft>
                <a:spcPct val="20000"/>
              </a:spcAft>
              <a:buFontTx/>
              <a:buAutoNum type="arabicPeriod"/>
              <a:defRPr/>
            </a:pPr>
            <a:r>
              <a:rPr lang="es-ES" sz="1600" b="1" dirty="0" smtClean="0">
                <a:solidFill>
                  <a:schemeClr val="bg1">
                    <a:lumMod val="50000"/>
                  </a:schemeClr>
                </a:solidFill>
                <a:hlinkClick r:id="rId3" action="ppaction://hlinksldjump"/>
              </a:rPr>
              <a:t>Reporte de la Cartera de Inversiones a Noviembre de 2020</a:t>
            </a:r>
            <a:endParaRPr lang="es-ES" sz="1600" b="1" dirty="0" smtClean="0">
              <a:solidFill>
                <a:schemeClr val="bg1">
                  <a:lumMod val="50000"/>
                </a:schemeClr>
              </a:solidFill>
            </a:endParaRPr>
          </a:p>
          <a:p>
            <a:pPr marL="457135" indent="-457135" algn="just" eaLnBrk="0" hangingPunct="0">
              <a:spcAft>
                <a:spcPct val="20000"/>
              </a:spcAft>
              <a:buFontTx/>
              <a:buAutoNum type="arabicPeriod"/>
              <a:defRPr/>
            </a:pPr>
            <a:r>
              <a:rPr lang="es-ES" sz="1600" b="1" dirty="0" smtClean="0">
                <a:solidFill>
                  <a:schemeClr val="bg1">
                    <a:lumMod val="50000"/>
                  </a:schemeClr>
                </a:solidFill>
                <a:hlinkClick r:id="rId4" action="ppaction://hlinksldjump"/>
              </a:rPr>
              <a:t>Reporte de Adeudos de Entidades Públicas Patronales</a:t>
            </a:r>
            <a:endParaRPr lang="es-ES" sz="1600" b="1" dirty="0" smtClean="0">
              <a:solidFill>
                <a:schemeClr val="bg1">
                  <a:lumMod val="50000"/>
                </a:schemeClr>
              </a:solidFill>
            </a:endParaRPr>
          </a:p>
          <a:p>
            <a:pPr marL="457135" indent="-457135" algn="just" eaLnBrk="0" hangingPunct="0">
              <a:spcAft>
                <a:spcPct val="20000"/>
              </a:spcAft>
              <a:buFontTx/>
              <a:buAutoNum type="arabicPeriod"/>
              <a:defRPr/>
            </a:pPr>
            <a:r>
              <a:rPr lang="es-MX" sz="1600" b="1" dirty="0" smtClean="0">
                <a:solidFill>
                  <a:schemeClr val="bg1">
                    <a:lumMod val="50000"/>
                  </a:schemeClr>
                </a:solidFill>
                <a:hlinkClick r:id="rId5" action="ppaction://hlinksldjump"/>
              </a:rPr>
              <a:t>Asuntos Varios</a:t>
            </a:r>
            <a:endParaRPr lang="es-MX" sz="1200" b="1" dirty="0" smtClean="0">
              <a:solidFill>
                <a:schemeClr val="bg1">
                  <a:lumMod val="50000"/>
                </a:schemeClr>
              </a:solidFill>
            </a:endParaRPr>
          </a:p>
          <a:p>
            <a:pPr marL="457135" indent="-457135" algn="just" eaLnBrk="0" hangingPunct="0">
              <a:spcAft>
                <a:spcPct val="20000"/>
              </a:spcAft>
              <a:buFontTx/>
              <a:buAutoNum type="arabicPeriod"/>
              <a:defRPr/>
            </a:pPr>
            <a:endParaRPr lang="es-MX" sz="1600" b="1" u="sng" dirty="0" smtClean="0">
              <a:solidFill>
                <a:schemeClr val="bg1">
                  <a:lumMod val="50000"/>
                </a:schemeClr>
              </a:solidFill>
            </a:endParaRPr>
          </a:p>
          <a:p>
            <a:pPr marL="457135" indent="-457135" algn="just" eaLnBrk="0" hangingPunct="0">
              <a:spcAft>
                <a:spcPct val="20000"/>
              </a:spcAft>
              <a:buFontTx/>
              <a:buAutoNum type="arabicPeriod"/>
              <a:defRPr/>
            </a:pPr>
            <a:endParaRPr lang="es-MX" sz="1600" b="1" u="sng" dirty="0" smtClean="0">
              <a:solidFill>
                <a:schemeClr val="bg1">
                  <a:lumMod val="50000"/>
                </a:schemeClr>
              </a:solidFill>
            </a:endParaRPr>
          </a:p>
          <a:p>
            <a:pPr marL="0" indent="0">
              <a:buNone/>
            </a:pPr>
            <a:endParaRPr lang="es-MX" sz="1600" dirty="0"/>
          </a:p>
        </p:txBody>
      </p:sp>
      <p:sp>
        <p:nvSpPr>
          <p:cNvPr id="2" name="Marcador de número de diapositiva 1"/>
          <p:cNvSpPr>
            <a:spLocks noGrp="1"/>
          </p:cNvSpPr>
          <p:nvPr>
            <p:ph type="sldNum" sz="quarter" idx="12"/>
          </p:nvPr>
        </p:nvSpPr>
        <p:spPr/>
        <p:txBody>
          <a:bodyPr/>
          <a:lstStyle/>
          <a:p>
            <a:fld id="{08DCC1CA-BC64-9342-9FC6-0A703FD15379}" type="slidenum">
              <a:rPr lang="en-US" smtClean="0"/>
              <a:pPr/>
              <a:t>1</a:t>
            </a:fld>
            <a:endParaRPr lang="en-US" dirty="0"/>
          </a:p>
        </p:txBody>
      </p:sp>
    </p:spTree>
    <p:extLst>
      <p:ext uri="{BB962C8B-B14F-4D97-AF65-F5344CB8AC3E}">
        <p14:creationId xmlns:p14="http://schemas.microsoft.com/office/powerpoint/2010/main" val="38991851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endParaRPr lang="es-MX" dirty="0"/>
          </a:p>
        </p:txBody>
      </p:sp>
      <p:sp>
        <p:nvSpPr>
          <p:cNvPr id="3" name="Subtítulo 2"/>
          <p:cNvSpPr>
            <a:spLocks noGrp="1"/>
          </p:cNvSpPr>
          <p:nvPr>
            <p:ph type="subTitle" idx="1"/>
          </p:nvPr>
        </p:nvSpPr>
        <p:spPr/>
        <p:txBody>
          <a:bodyPr/>
          <a:lstStyle/>
          <a:p>
            <a:endParaRPr lang="es-MX" dirty="0"/>
          </a:p>
        </p:txBody>
      </p:sp>
      <p:sp>
        <p:nvSpPr>
          <p:cNvPr id="4" name="Marcador de número de diapositiva 3"/>
          <p:cNvSpPr>
            <a:spLocks noGrp="1"/>
          </p:cNvSpPr>
          <p:nvPr>
            <p:ph type="sldNum" sz="quarter" idx="12"/>
          </p:nvPr>
        </p:nvSpPr>
        <p:spPr/>
        <p:txBody>
          <a:bodyPr/>
          <a:lstStyle/>
          <a:p>
            <a:fld id="{08DCC1CA-BC64-9342-9FC6-0A703FD15379}" type="slidenum">
              <a:rPr lang="en-US" smtClean="0"/>
              <a:t>19</a:t>
            </a:fld>
            <a:endParaRPr lang="en-US" dirty="0"/>
          </a:p>
        </p:txBody>
      </p:sp>
      <p:sp>
        <p:nvSpPr>
          <p:cNvPr id="5" name="2 Título"/>
          <p:cNvSpPr txBox="1">
            <a:spLocks/>
          </p:cNvSpPr>
          <p:nvPr/>
        </p:nvSpPr>
        <p:spPr>
          <a:xfrm>
            <a:off x="1692322" y="-85036"/>
            <a:ext cx="6765878" cy="901449"/>
          </a:xfrm>
          <a:prstGeom prst="rect">
            <a:avLst/>
          </a:prstGeom>
        </p:spPr>
        <p:txBody>
          <a:bodyPr>
            <a:noAutofit/>
          </a:bodyPr>
          <a:lstStyle>
            <a:lvl1pPr marL="271463" indent="0" algn="l" defTabSz="914400" rtl="0" eaLnBrk="1" latinLnBrk="0" hangingPunct="1">
              <a:spcBef>
                <a:spcPct val="0"/>
              </a:spcBef>
              <a:buNone/>
              <a:defRPr sz="1800" kern="1200">
                <a:solidFill>
                  <a:schemeClr val="bg1"/>
                </a:solidFill>
                <a:latin typeface="Arial" pitchFamily="34" charset="0"/>
                <a:ea typeface="+mj-ea"/>
                <a:cs typeface="Arial" pitchFamily="34" charset="0"/>
              </a:defRPr>
            </a:lvl1pPr>
          </a:lstStyle>
          <a:p>
            <a:pPr marL="0" algn="ctr"/>
            <a:r>
              <a:rPr lang="es-MX" sz="2400" b="1" dirty="0" smtClean="0">
                <a:solidFill>
                  <a:prstClr val="white">
                    <a:lumMod val="95000"/>
                  </a:prstClr>
                </a:solidFill>
                <a:latin typeface="Candara"/>
              </a:rPr>
              <a:t>Reporte de la Cartera de Inversiones </a:t>
            </a:r>
          </a:p>
          <a:p>
            <a:pPr marL="0" algn="ctr"/>
            <a:r>
              <a:rPr lang="es-MX" sz="2400" b="1" dirty="0" smtClean="0">
                <a:solidFill>
                  <a:prstClr val="white">
                    <a:lumMod val="95000"/>
                  </a:prstClr>
                </a:solidFill>
                <a:latin typeface="Candara"/>
              </a:rPr>
              <a:t>Noviembre 2020</a:t>
            </a:r>
            <a:endParaRPr lang="es-MX" sz="2400" b="1" dirty="0">
              <a:solidFill>
                <a:prstClr val="white">
                  <a:lumMod val="95000"/>
                </a:prstClr>
              </a:solidFill>
              <a:latin typeface="Candara"/>
            </a:endParaRPr>
          </a:p>
        </p:txBody>
      </p:sp>
      <p:pic>
        <p:nvPicPr>
          <p:cNvPr id="8" name="Imagen 7"/>
          <p:cNvPicPr>
            <a:picLocks noChangeAspect="1"/>
          </p:cNvPicPr>
          <p:nvPr/>
        </p:nvPicPr>
        <p:blipFill>
          <a:blip r:embed="rId2"/>
          <a:stretch>
            <a:fillRect/>
          </a:stretch>
        </p:blipFill>
        <p:spPr>
          <a:xfrm>
            <a:off x="182508" y="934238"/>
            <a:ext cx="8676456" cy="5340201"/>
          </a:xfrm>
          <a:prstGeom prst="rect">
            <a:avLst/>
          </a:prstGeom>
        </p:spPr>
      </p:pic>
    </p:spTree>
    <p:extLst>
      <p:ext uri="{BB962C8B-B14F-4D97-AF65-F5344CB8AC3E}">
        <p14:creationId xmlns:p14="http://schemas.microsoft.com/office/powerpoint/2010/main" val="281473308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p:txBody>
          <a:bodyPr/>
          <a:lstStyle/>
          <a:p>
            <a:endParaRPr lang="es-MX" dirty="0"/>
          </a:p>
        </p:txBody>
      </p:sp>
      <p:sp>
        <p:nvSpPr>
          <p:cNvPr id="4" name="Marcador de número de diapositiva 3"/>
          <p:cNvSpPr>
            <a:spLocks noGrp="1"/>
          </p:cNvSpPr>
          <p:nvPr>
            <p:ph type="sldNum" sz="quarter" idx="12"/>
          </p:nvPr>
        </p:nvSpPr>
        <p:spPr/>
        <p:txBody>
          <a:bodyPr/>
          <a:lstStyle/>
          <a:p>
            <a:fld id="{08DCC1CA-BC64-9342-9FC6-0A703FD15379}" type="slidenum">
              <a:rPr lang="en-US" smtClean="0"/>
              <a:t>20</a:t>
            </a:fld>
            <a:endParaRPr lang="en-US" dirty="0"/>
          </a:p>
        </p:txBody>
      </p:sp>
      <p:sp>
        <p:nvSpPr>
          <p:cNvPr id="5" name="2 Título"/>
          <p:cNvSpPr txBox="1">
            <a:spLocks/>
          </p:cNvSpPr>
          <p:nvPr/>
        </p:nvSpPr>
        <p:spPr>
          <a:xfrm>
            <a:off x="1692322" y="-85036"/>
            <a:ext cx="6765878" cy="901449"/>
          </a:xfrm>
          <a:prstGeom prst="rect">
            <a:avLst/>
          </a:prstGeom>
        </p:spPr>
        <p:txBody>
          <a:bodyPr>
            <a:noAutofit/>
          </a:bodyPr>
          <a:lstStyle>
            <a:lvl1pPr marL="271463" indent="0" algn="l" defTabSz="914400" rtl="0" eaLnBrk="1" latinLnBrk="0" hangingPunct="1">
              <a:spcBef>
                <a:spcPct val="0"/>
              </a:spcBef>
              <a:buNone/>
              <a:defRPr sz="1800" kern="1200">
                <a:solidFill>
                  <a:schemeClr val="bg1"/>
                </a:solidFill>
                <a:latin typeface="Arial" pitchFamily="34" charset="0"/>
                <a:ea typeface="+mj-ea"/>
                <a:cs typeface="Arial" pitchFamily="34" charset="0"/>
              </a:defRPr>
            </a:lvl1pPr>
          </a:lstStyle>
          <a:p>
            <a:pPr marL="0" algn="ctr"/>
            <a:r>
              <a:rPr lang="es-MX" sz="2400" b="1" dirty="0" smtClean="0">
                <a:solidFill>
                  <a:prstClr val="white">
                    <a:lumMod val="95000"/>
                  </a:prstClr>
                </a:solidFill>
                <a:latin typeface="Candara"/>
              </a:rPr>
              <a:t>Reporte de la Cartera de Inversiones </a:t>
            </a:r>
          </a:p>
          <a:p>
            <a:pPr marL="0" algn="ctr"/>
            <a:r>
              <a:rPr lang="es-MX" sz="2400" b="1" dirty="0" smtClean="0">
                <a:solidFill>
                  <a:prstClr val="white">
                    <a:lumMod val="95000"/>
                  </a:prstClr>
                </a:solidFill>
                <a:latin typeface="Candara"/>
              </a:rPr>
              <a:t>Noviembre 2020</a:t>
            </a:r>
            <a:endParaRPr lang="es-MX" sz="2400" b="1" dirty="0">
              <a:solidFill>
                <a:prstClr val="white">
                  <a:lumMod val="95000"/>
                </a:prstClr>
              </a:solidFill>
              <a:latin typeface="Candara"/>
            </a:endParaRPr>
          </a:p>
        </p:txBody>
      </p:sp>
      <p:pic>
        <p:nvPicPr>
          <p:cNvPr id="7" name="Imagen 6"/>
          <p:cNvPicPr>
            <a:picLocks noChangeAspect="1"/>
          </p:cNvPicPr>
          <p:nvPr/>
        </p:nvPicPr>
        <p:blipFill>
          <a:blip r:embed="rId2"/>
          <a:stretch>
            <a:fillRect/>
          </a:stretch>
        </p:blipFill>
        <p:spPr>
          <a:xfrm>
            <a:off x="179512" y="2204864"/>
            <a:ext cx="8761922" cy="1894595"/>
          </a:xfrm>
          <a:prstGeom prst="rect">
            <a:avLst/>
          </a:prstGeom>
        </p:spPr>
      </p:pic>
    </p:spTree>
    <p:extLst>
      <p:ext uri="{BB962C8B-B14F-4D97-AF65-F5344CB8AC3E}">
        <p14:creationId xmlns:p14="http://schemas.microsoft.com/office/powerpoint/2010/main" val="53343138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2 Título"/>
          <p:cNvSpPr txBox="1">
            <a:spLocks/>
          </p:cNvSpPr>
          <p:nvPr/>
        </p:nvSpPr>
        <p:spPr>
          <a:xfrm>
            <a:off x="1693710" y="-62945"/>
            <a:ext cx="6760062" cy="909616"/>
          </a:xfrm>
          <a:prstGeom prst="rect">
            <a:avLst/>
          </a:prstGeom>
        </p:spPr>
        <p:txBody>
          <a:bodyPr>
            <a:noAutofit/>
          </a:bodyPr>
          <a:lstStyle>
            <a:lvl1pPr marL="271463" indent="0" algn="l" defTabSz="914400" rtl="0" eaLnBrk="1" latinLnBrk="0" hangingPunct="1">
              <a:spcBef>
                <a:spcPct val="0"/>
              </a:spcBef>
              <a:buNone/>
              <a:defRPr sz="1800" kern="1200">
                <a:solidFill>
                  <a:schemeClr val="bg1"/>
                </a:solidFill>
                <a:latin typeface="Arial" pitchFamily="34" charset="0"/>
                <a:ea typeface="+mj-ea"/>
                <a:cs typeface="Arial" pitchFamily="34" charset="0"/>
              </a:defRPr>
            </a:lvl1pPr>
          </a:lstStyle>
          <a:p>
            <a:pPr marL="0" algn="ctr"/>
            <a:r>
              <a:rPr lang="es-MX" sz="2400" b="1" dirty="0" smtClean="0">
                <a:solidFill>
                  <a:schemeClr val="bg1">
                    <a:lumMod val="95000"/>
                  </a:schemeClr>
                </a:solidFill>
                <a:latin typeface="+mn-lt"/>
              </a:rPr>
              <a:t>Reporte de la Cartera de Inversiones </a:t>
            </a:r>
          </a:p>
          <a:p>
            <a:pPr marL="0" algn="ctr"/>
            <a:r>
              <a:rPr lang="es-MX" sz="2400" b="1" dirty="0" smtClean="0">
                <a:solidFill>
                  <a:schemeClr val="bg1">
                    <a:lumMod val="95000"/>
                  </a:schemeClr>
                </a:solidFill>
                <a:latin typeface="+mn-lt"/>
              </a:rPr>
              <a:t>Noviembre 2020</a:t>
            </a:r>
            <a:endParaRPr lang="es-MX" sz="2400" b="1" dirty="0">
              <a:solidFill>
                <a:schemeClr val="bg1">
                  <a:lumMod val="95000"/>
                </a:schemeClr>
              </a:solidFill>
              <a:latin typeface="+mn-lt"/>
            </a:endParaRPr>
          </a:p>
        </p:txBody>
      </p:sp>
      <p:sp>
        <p:nvSpPr>
          <p:cNvPr id="8" name="5 Rectángulo"/>
          <p:cNvSpPr/>
          <p:nvPr/>
        </p:nvSpPr>
        <p:spPr>
          <a:xfrm>
            <a:off x="-1" y="829738"/>
            <a:ext cx="2459866" cy="369332"/>
          </a:xfrm>
          <a:prstGeom prst="rect">
            <a:avLst/>
          </a:prstGeom>
        </p:spPr>
        <p:txBody>
          <a:bodyPr wrap="square">
            <a:spAutoFit/>
          </a:bodyPr>
          <a:lstStyle/>
          <a:p>
            <a:pPr algn="ctr"/>
            <a:r>
              <a:rPr lang="es-MX" b="1" dirty="0" smtClean="0">
                <a:solidFill>
                  <a:schemeClr val="tx1">
                    <a:lumMod val="75000"/>
                    <a:lumOff val="25000"/>
                  </a:schemeClr>
                </a:solidFill>
              </a:rPr>
              <a:t>INGRESOS  </a:t>
            </a:r>
            <a:r>
              <a:rPr lang="es-MX" b="1" dirty="0">
                <a:solidFill>
                  <a:schemeClr val="tx1">
                    <a:lumMod val="75000"/>
                    <a:lumOff val="25000"/>
                  </a:schemeClr>
                </a:solidFill>
              </a:rPr>
              <a:t>EFECTIVOS</a:t>
            </a:r>
          </a:p>
        </p:txBody>
      </p:sp>
      <p:sp>
        <p:nvSpPr>
          <p:cNvPr id="3" name="Marcador de número de diapositiva 2"/>
          <p:cNvSpPr>
            <a:spLocks noGrp="1"/>
          </p:cNvSpPr>
          <p:nvPr>
            <p:ph type="sldNum" sz="quarter" idx="12"/>
          </p:nvPr>
        </p:nvSpPr>
        <p:spPr/>
        <p:txBody>
          <a:bodyPr/>
          <a:lstStyle/>
          <a:p>
            <a:fld id="{CF5E58AE-96D2-45FC-96FE-2B21174429C3}" type="slidenum">
              <a:rPr lang="es-MX" smtClean="0"/>
              <a:t>21</a:t>
            </a:fld>
            <a:endParaRPr lang="es-MX" dirty="0"/>
          </a:p>
        </p:txBody>
      </p:sp>
      <p:pic>
        <p:nvPicPr>
          <p:cNvPr id="10" name="Imagen 9"/>
          <p:cNvPicPr>
            <a:picLocks noChangeAspect="1"/>
          </p:cNvPicPr>
          <p:nvPr/>
        </p:nvPicPr>
        <p:blipFill>
          <a:blip r:embed="rId2"/>
          <a:stretch>
            <a:fillRect/>
          </a:stretch>
        </p:blipFill>
        <p:spPr>
          <a:xfrm>
            <a:off x="1947034" y="1178519"/>
            <a:ext cx="5885091" cy="2492275"/>
          </a:xfrm>
          <a:prstGeom prst="rect">
            <a:avLst/>
          </a:prstGeom>
        </p:spPr>
      </p:pic>
      <p:pic>
        <p:nvPicPr>
          <p:cNvPr id="11" name="Imagen 10"/>
          <p:cNvPicPr>
            <a:picLocks noChangeAspect="1"/>
          </p:cNvPicPr>
          <p:nvPr/>
        </p:nvPicPr>
        <p:blipFill>
          <a:blip r:embed="rId3"/>
          <a:stretch>
            <a:fillRect/>
          </a:stretch>
        </p:blipFill>
        <p:spPr>
          <a:xfrm>
            <a:off x="2056987" y="3612789"/>
            <a:ext cx="5328592" cy="2913694"/>
          </a:xfrm>
          <a:prstGeom prst="rect">
            <a:avLst/>
          </a:prstGeom>
        </p:spPr>
      </p:pic>
    </p:spTree>
    <p:extLst>
      <p:ext uri="{BB962C8B-B14F-4D97-AF65-F5344CB8AC3E}">
        <p14:creationId xmlns:p14="http://schemas.microsoft.com/office/powerpoint/2010/main" val="172883801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2 Título"/>
          <p:cNvSpPr txBox="1">
            <a:spLocks/>
          </p:cNvSpPr>
          <p:nvPr/>
        </p:nvSpPr>
        <p:spPr>
          <a:xfrm>
            <a:off x="1693710" y="-54593"/>
            <a:ext cx="6730443" cy="832641"/>
          </a:xfrm>
          <a:prstGeom prst="rect">
            <a:avLst/>
          </a:prstGeom>
        </p:spPr>
        <p:txBody>
          <a:bodyPr>
            <a:noAutofit/>
          </a:bodyPr>
          <a:lstStyle>
            <a:lvl1pPr marL="271463" indent="0" algn="l" defTabSz="914400" rtl="0" eaLnBrk="1" latinLnBrk="0" hangingPunct="1">
              <a:spcBef>
                <a:spcPct val="0"/>
              </a:spcBef>
              <a:buNone/>
              <a:defRPr sz="1800" kern="1200">
                <a:solidFill>
                  <a:schemeClr val="bg1"/>
                </a:solidFill>
                <a:latin typeface="Arial" pitchFamily="34" charset="0"/>
                <a:ea typeface="+mj-ea"/>
                <a:cs typeface="Arial" pitchFamily="34" charset="0"/>
              </a:defRPr>
            </a:lvl1pPr>
          </a:lstStyle>
          <a:p>
            <a:pPr marL="0" algn="ctr"/>
            <a:r>
              <a:rPr lang="es-MX" sz="2400" b="1" dirty="0" smtClean="0">
                <a:solidFill>
                  <a:prstClr val="white">
                    <a:lumMod val="95000"/>
                  </a:prstClr>
                </a:solidFill>
                <a:latin typeface="Candara"/>
              </a:rPr>
              <a:t>Reporte de la Cartera de Inversiones </a:t>
            </a:r>
          </a:p>
          <a:p>
            <a:pPr marL="0" algn="ctr"/>
            <a:r>
              <a:rPr lang="es-MX" sz="2400" b="1" dirty="0" smtClean="0">
                <a:solidFill>
                  <a:prstClr val="white">
                    <a:lumMod val="95000"/>
                  </a:prstClr>
                </a:solidFill>
                <a:latin typeface="Candara"/>
              </a:rPr>
              <a:t>Noviembre 2020</a:t>
            </a:r>
            <a:endParaRPr lang="es-MX" sz="2400" b="1" dirty="0">
              <a:solidFill>
                <a:prstClr val="white">
                  <a:lumMod val="95000"/>
                </a:prstClr>
              </a:solidFill>
              <a:latin typeface="Candara"/>
            </a:endParaRPr>
          </a:p>
        </p:txBody>
      </p:sp>
      <p:sp>
        <p:nvSpPr>
          <p:cNvPr id="3" name="Marcador de número de diapositiva 2"/>
          <p:cNvSpPr>
            <a:spLocks noGrp="1"/>
          </p:cNvSpPr>
          <p:nvPr>
            <p:ph type="sldNum" sz="quarter" idx="12"/>
          </p:nvPr>
        </p:nvSpPr>
        <p:spPr/>
        <p:txBody>
          <a:bodyPr/>
          <a:lstStyle/>
          <a:p>
            <a:fld id="{CF5E58AE-96D2-45FC-96FE-2B21174429C3}" type="slidenum">
              <a:rPr lang="es-MX" smtClean="0"/>
              <a:t>22</a:t>
            </a:fld>
            <a:endParaRPr lang="es-MX" dirty="0"/>
          </a:p>
        </p:txBody>
      </p:sp>
      <p:pic>
        <p:nvPicPr>
          <p:cNvPr id="9" name="Imagen 8"/>
          <p:cNvPicPr>
            <a:picLocks noChangeAspect="1"/>
          </p:cNvPicPr>
          <p:nvPr/>
        </p:nvPicPr>
        <p:blipFill>
          <a:blip r:embed="rId2"/>
          <a:stretch>
            <a:fillRect/>
          </a:stretch>
        </p:blipFill>
        <p:spPr>
          <a:xfrm>
            <a:off x="1064732" y="845612"/>
            <a:ext cx="7359421" cy="5443174"/>
          </a:xfrm>
          <a:prstGeom prst="rect">
            <a:avLst/>
          </a:prstGeom>
        </p:spPr>
      </p:pic>
    </p:spTree>
    <p:extLst>
      <p:ext uri="{BB962C8B-B14F-4D97-AF65-F5344CB8AC3E}">
        <p14:creationId xmlns:p14="http://schemas.microsoft.com/office/powerpoint/2010/main" val="197942853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5 Rectángulo"/>
          <p:cNvSpPr/>
          <p:nvPr/>
        </p:nvSpPr>
        <p:spPr>
          <a:xfrm>
            <a:off x="0" y="691861"/>
            <a:ext cx="1637069" cy="646331"/>
          </a:xfrm>
          <a:prstGeom prst="rect">
            <a:avLst/>
          </a:prstGeom>
        </p:spPr>
        <p:txBody>
          <a:bodyPr wrap="square">
            <a:spAutoFit/>
          </a:bodyPr>
          <a:lstStyle/>
          <a:p>
            <a:pPr algn="ctr"/>
            <a:r>
              <a:rPr lang="es-MX" b="1" dirty="0">
                <a:solidFill>
                  <a:schemeClr val="tx1">
                    <a:lumMod val="75000"/>
                    <a:lumOff val="25000"/>
                  </a:schemeClr>
                </a:solidFill>
              </a:rPr>
              <a:t>PORTAFOLIO ACTUAL</a:t>
            </a:r>
          </a:p>
        </p:txBody>
      </p:sp>
      <p:sp>
        <p:nvSpPr>
          <p:cNvPr id="4" name="2 Título"/>
          <p:cNvSpPr txBox="1">
            <a:spLocks/>
          </p:cNvSpPr>
          <p:nvPr/>
        </p:nvSpPr>
        <p:spPr>
          <a:xfrm>
            <a:off x="1637069" y="-52560"/>
            <a:ext cx="7043738" cy="854461"/>
          </a:xfrm>
          <a:prstGeom prst="rect">
            <a:avLst/>
          </a:prstGeom>
        </p:spPr>
        <p:txBody>
          <a:bodyPr>
            <a:noAutofit/>
          </a:bodyPr>
          <a:lstStyle>
            <a:lvl1pPr marL="271463" indent="0" algn="l" defTabSz="914400" rtl="0" eaLnBrk="1" latinLnBrk="0" hangingPunct="1">
              <a:spcBef>
                <a:spcPct val="0"/>
              </a:spcBef>
              <a:buNone/>
              <a:defRPr sz="1800" kern="1200">
                <a:solidFill>
                  <a:schemeClr val="bg1"/>
                </a:solidFill>
                <a:latin typeface="Arial" pitchFamily="34" charset="0"/>
                <a:ea typeface="+mj-ea"/>
                <a:cs typeface="Arial" pitchFamily="34" charset="0"/>
              </a:defRPr>
            </a:lvl1pPr>
          </a:lstStyle>
          <a:p>
            <a:pPr marL="0" algn="ctr"/>
            <a:r>
              <a:rPr lang="es-MX" sz="2400" b="1" dirty="0" smtClean="0">
                <a:solidFill>
                  <a:prstClr val="white">
                    <a:lumMod val="95000"/>
                  </a:prstClr>
                </a:solidFill>
                <a:latin typeface="Candara"/>
              </a:rPr>
              <a:t>Reporte de la Cartera de Inversiones </a:t>
            </a:r>
          </a:p>
          <a:p>
            <a:pPr marL="0" algn="ctr"/>
            <a:r>
              <a:rPr lang="es-MX" sz="2400" b="1" dirty="0" smtClean="0">
                <a:solidFill>
                  <a:prstClr val="white">
                    <a:lumMod val="95000"/>
                  </a:prstClr>
                </a:solidFill>
                <a:latin typeface="Candara"/>
              </a:rPr>
              <a:t>Noviembre </a:t>
            </a:r>
            <a:r>
              <a:rPr lang="es-MX" sz="2400" b="1" dirty="0">
                <a:solidFill>
                  <a:prstClr val="white">
                    <a:lumMod val="95000"/>
                  </a:prstClr>
                </a:solidFill>
                <a:latin typeface="Candara"/>
              </a:rPr>
              <a:t>de </a:t>
            </a:r>
            <a:r>
              <a:rPr lang="es-MX" sz="2400" b="1" dirty="0" smtClean="0">
                <a:solidFill>
                  <a:prstClr val="white">
                    <a:lumMod val="95000"/>
                  </a:prstClr>
                </a:solidFill>
                <a:latin typeface="Candara"/>
              </a:rPr>
              <a:t>2020</a:t>
            </a:r>
            <a:endParaRPr lang="es-MX" sz="2400" b="1" dirty="0">
              <a:solidFill>
                <a:prstClr val="white">
                  <a:lumMod val="95000"/>
                </a:prstClr>
              </a:solidFill>
              <a:latin typeface="Candara"/>
            </a:endParaRPr>
          </a:p>
        </p:txBody>
      </p:sp>
      <p:sp>
        <p:nvSpPr>
          <p:cNvPr id="6" name="Marcador de número de diapositiva 5"/>
          <p:cNvSpPr>
            <a:spLocks noGrp="1"/>
          </p:cNvSpPr>
          <p:nvPr>
            <p:ph type="sldNum" sz="quarter" idx="12"/>
          </p:nvPr>
        </p:nvSpPr>
        <p:spPr/>
        <p:txBody>
          <a:bodyPr/>
          <a:lstStyle/>
          <a:p>
            <a:fld id="{CF5E58AE-96D2-45FC-96FE-2B21174429C3}" type="slidenum">
              <a:rPr lang="es-MX" smtClean="0"/>
              <a:t>23</a:t>
            </a:fld>
            <a:endParaRPr lang="es-MX" dirty="0"/>
          </a:p>
        </p:txBody>
      </p:sp>
      <p:pic>
        <p:nvPicPr>
          <p:cNvPr id="7" name="Imagen 6"/>
          <p:cNvPicPr>
            <a:picLocks noChangeAspect="1"/>
          </p:cNvPicPr>
          <p:nvPr/>
        </p:nvPicPr>
        <p:blipFill>
          <a:blip r:embed="rId2"/>
          <a:stretch>
            <a:fillRect/>
          </a:stretch>
        </p:blipFill>
        <p:spPr>
          <a:xfrm>
            <a:off x="2885847" y="864390"/>
            <a:ext cx="4665488" cy="5464687"/>
          </a:xfrm>
          <a:prstGeom prst="rect">
            <a:avLst/>
          </a:prstGeom>
        </p:spPr>
      </p:pic>
    </p:spTree>
    <p:extLst>
      <p:ext uri="{BB962C8B-B14F-4D97-AF65-F5344CB8AC3E}">
        <p14:creationId xmlns:p14="http://schemas.microsoft.com/office/powerpoint/2010/main" val="398150543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5 Rectángulo"/>
          <p:cNvSpPr/>
          <p:nvPr/>
        </p:nvSpPr>
        <p:spPr>
          <a:xfrm>
            <a:off x="1" y="691861"/>
            <a:ext cx="1547664" cy="646331"/>
          </a:xfrm>
          <a:prstGeom prst="rect">
            <a:avLst/>
          </a:prstGeom>
        </p:spPr>
        <p:txBody>
          <a:bodyPr wrap="square">
            <a:spAutoFit/>
          </a:bodyPr>
          <a:lstStyle/>
          <a:p>
            <a:pPr algn="ctr"/>
            <a:r>
              <a:rPr lang="es-MX" b="1" dirty="0"/>
              <a:t>PORTAFOLIO ACTUAL</a:t>
            </a:r>
          </a:p>
        </p:txBody>
      </p:sp>
      <p:sp>
        <p:nvSpPr>
          <p:cNvPr id="4" name="2 Título"/>
          <p:cNvSpPr txBox="1">
            <a:spLocks/>
          </p:cNvSpPr>
          <p:nvPr/>
        </p:nvSpPr>
        <p:spPr>
          <a:xfrm>
            <a:off x="1547665" y="-52560"/>
            <a:ext cx="7012546" cy="777313"/>
          </a:xfrm>
          <a:prstGeom prst="rect">
            <a:avLst/>
          </a:prstGeom>
        </p:spPr>
        <p:txBody>
          <a:bodyPr>
            <a:noAutofit/>
          </a:bodyPr>
          <a:lstStyle>
            <a:lvl1pPr marL="271463" indent="0" algn="l" defTabSz="914400" rtl="0" eaLnBrk="1" latinLnBrk="0" hangingPunct="1">
              <a:spcBef>
                <a:spcPct val="0"/>
              </a:spcBef>
              <a:buNone/>
              <a:defRPr sz="1800" kern="1200">
                <a:solidFill>
                  <a:schemeClr val="bg1"/>
                </a:solidFill>
                <a:latin typeface="Arial" pitchFamily="34" charset="0"/>
                <a:ea typeface="+mj-ea"/>
                <a:cs typeface="Arial" pitchFamily="34" charset="0"/>
              </a:defRPr>
            </a:lvl1pPr>
          </a:lstStyle>
          <a:p>
            <a:pPr marL="0" algn="ctr"/>
            <a:r>
              <a:rPr lang="es-MX" sz="2400" b="1" dirty="0" smtClean="0">
                <a:solidFill>
                  <a:prstClr val="white">
                    <a:lumMod val="95000"/>
                  </a:prstClr>
                </a:solidFill>
                <a:latin typeface="Candara"/>
              </a:rPr>
              <a:t>Reporte de la Cartera de Inversiones </a:t>
            </a:r>
          </a:p>
          <a:p>
            <a:pPr marL="0" algn="ctr"/>
            <a:r>
              <a:rPr lang="es-MX" sz="2400" b="1" dirty="0" smtClean="0">
                <a:solidFill>
                  <a:prstClr val="white">
                    <a:lumMod val="95000"/>
                  </a:prstClr>
                </a:solidFill>
                <a:latin typeface="Candara"/>
              </a:rPr>
              <a:t>Noviembre </a:t>
            </a:r>
            <a:r>
              <a:rPr lang="es-MX" sz="2400" b="1" dirty="0">
                <a:solidFill>
                  <a:prstClr val="white">
                    <a:lumMod val="95000"/>
                  </a:prstClr>
                </a:solidFill>
                <a:latin typeface="Candara"/>
              </a:rPr>
              <a:t>de </a:t>
            </a:r>
            <a:r>
              <a:rPr lang="es-MX" sz="2400" b="1" dirty="0" smtClean="0">
                <a:solidFill>
                  <a:prstClr val="white">
                    <a:lumMod val="95000"/>
                  </a:prstClr>
                </a:solidFill>
                <a:latin typeface="Candara"/>
              </a:rPr>
              <a:t>2020</a:t>
            </a:r>
            <a:endParaRPr lang="es-MX" sz="2400" b="1" dirty="0">
              <a:solidFill>
                <a:prstClr val="white">
                  <a:lumMod val="95000"/>
                </a:prstClr>
              </a:solidFill>
              <a:latin typeface="Candara"/>
            </a:endParaRPr>
          </a:p>
        </p:txBody>
      </p:sp>
      <p:sp>
        <p:nvSpPr>
          <p:cNvPr id="6" name="Marcador de número de diapositiva 5"/>
          <p:cNvSpPr>
            <a:spLocks noGrp="1"/>
          </p:cNvSpPr>
          <p:nvPr>
            <p:ph type="sldNum" sz="quarter" idx="12"/>
          </p:nvPr>
        </p:nvSpPr>
        <p:spPr/>
        <p:txBody>
          <a:bodyPr/>
          <a:lstStyle/>
          <a:p>
            <a:fld id="{CF5E58AE-96D2-45FC-96FE-2B21174429C3}" type="slidenum">
              <a:rPr lang="es-MX" smtClean="0"/>
              <a:t>24</a:t>
            </a:fld>
            <a:endParaRPr lang="es-MX" dirty="0"/>
          </a:p>
        </p:txBody>
      </p:sp>
      <p:pic>
        <p:nvPicPr>
          <p:cNvPr id="7" name="Imagen 6"/>
          <p:cNvPicPr>
            <a:picLocks noChangeAspect="1"/>
          </p:cNvPicPr>
          <p:nvPr/>
        </p:nvPicPr>
        <p:blipFill>
          <a:blip r:embed="rId2"/>
          <a:stretch>
            <a:fillRect/>
          </a:stretch>
        </p:blipFill>
        <p:spPr>
          <a:xfrm>
            <a:off x="2747829" y="844977"/>
            <a:ext cx="4665488" cy="5544616"/>
          </a:xfrm>
          <a:prstGeom prst="rect">
            <a:avLst/>
          </a:prstGeom>
        </p:spPr>
      </p:pic>
    </p:spTree>
    <p:extLst>
      <p:ext uri="{BB962C8B-B14F-4D97-AF65-F5344CB8AC3E}">
        <p14:creationId xmlns:p14="http://schemas.microsoft.com/office/powerpoint/2010/main" val="304868916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2 Título"/>
          <p:cNvSpPr txBox="1">
            <a:spLocks/>
          </p:cNvSpPr>
          <p:nvPr/>
        </p:nvSpPr>
        <p:spPr>
          <a:xfrm>
            <a:off x="1651379" y="-40944"/>
            <a:ext cx="6796585" cy="781976"/>
          </a:xfrm>
          <a:prstGeom prst="rect">
            <a:avLst/>
          </a:prstGeom>
        </p:spPr>
        <p:txBody>
          <a:bodyPr>
            <a:noAutofit/>
          </a:bodyPr>
          <a:lstStyle>
            <a:lvl1pPr marL="271463" indent="0" algn="l" defTabSz="914400" rtl="0" eaLnBrk="1" latinLnBrk="0" hangingPunct="1">
              <a:spcBef>
                <a:spcPct val="0"/>
              </a:spcBef>
              <a:buNone/>
              <a:defRPr sz="1800" kern="1200">
                <a:solidFill>
                  <a:schemeClr val="bg1"/>
                </a:solidFill>
                <a:latin typeface="Arial" pitchFamily="34" charset="0"/>
                <a:ea typeface="+mj-ea"/>
                <a:cs typeface="Arial" pitchFamily="34" charset="0"/>
              </a:defRPr>
            </a:lvl1pPr>
          </a:lstStyle>
          <a:p>
            <a:pPr marL="0" algn="ctr"/>
            <a:r>
              <a:rPr lang="es-MX" sz="2400" b="1" dirty="0" smtClean="0">
                <a:solidFill>
                  <a:prstClr val="white">
                    <a:lumMod val="95000"/>
                  </a:prstClr>
                </a:solidFill>
                <a:latin typeface="Candara"/>
              </a:rPr>
              <a:t>Reporte de la Cartera de Inversiones </a:t>
            </a:r>
          </a:p>
          <a:p>
            <a:pPr marL="0" algn="ctr"/>
            <a:r>
              <a:rPr lang="es-MX" sz="2400" b="1" dirty="0" smtClean="0">
                <a:solidFill>
                  <a:prstClr val="white">
                    <a:lumMod val="95000"/>
                  </a:prstClr>
                </a:solidFill>
                <a:latin typeface="Candara"/>
              </a:rPr>
              <a:t>Noviembre </a:t>
            </a:r>
            <a:r>
              <a:rPr lang="es-MX" sz="2400" b="1" dirty="0">
                <a:solidFill>
                  <a:prstClr val="white">
                    <a:lumMod val="95000"/>
                  </a:prstClr>
                </a:solidFill>
                <a:latin typeface="Candara"/>
              </a:rPr>
              <a:t>de </a:t>
            </a:r>
            <a:r>
              <a:rPr lang="es-MX" sz="2400" b="1" dirty="0" smtClean="0">
                <a:solidFill>
                  <a:prstClr val="white">
                    <a:lumMod val="95000"/>
                  </a:prstClr>
                </a:solidFill>
                <a:latin typeface="Candara"/>
              </a:rPr>
              <a:t>2020</a:t>
            </a:r>
            <a:endParaRPr lang="es-MX" sz="2400" b="1" dirty="0">
              <a:solidFill>
                <a:prstClr val="white">
                  <a:lumMod val="95000"/>
                </a:prstClr>
              </a:solidFill>
              <a:latin typeface="Candara"/>
            </a:endParaRPr>
          </a:p>
        </p:txBody>
      </p:sp>
      <p:sp>
        <p:nvSpPr>
          <p:cNvPr id="4" name="5 Rectángulo"/>
          <p:cNvSpPr/>
          <p:nvPr/>
        </p:nvSpPr>
        <p:spPr>
          <a:xfrm>
            <a:off x="1" y="691861"/>
            <a:ext cx="1547664" cy="646331"/>
          </a:xfrm>
          <a:prstGeom prst="rect">
            <a:avLst/>
          </a:prstGeom>
        </p:spPr>
        <p:txBody>
          <a:bodyPr wrap="square">
            <a:spAutoFit/>
          </a:bodyPr>
          <a:lstStyle/>
          <a:p>
            <a:pPr algn="ctr"/>
            <a:r>
              <a:rPr lang="es-MX" b="1" dirty="0">
                <a:solidFill>
                  <a:schemeClr val="tx1">
                    <a:lumMod val="75000"/>
                    <a:lumOff val="25000"/>
                  </a:schemeClr>
                </a:solidFill>
              </a:rPr>
              <a:t>PORTAFOLIO ACTUAL</a:t>
            </a:r>
          </a:p>
        </p:txBody>
      </p:sp>
      <p:sp>
        <p:nvSpPr>
          <p:cNvPr id="6" name="Marcador de número de diapositiva 5"/>
          <p:cNvSpPr>
            <a:spLocks noGrp="1"/>
          </p:cNvSpPr>
          <p:nvPr>
            <p:ph type="sldNum" sz="quarter" idx="12"/>
          </p:nvPr>
        </p:nvSpPr>
        <p:spPr/>
        <p:txBody>
          <a:bodyPr/>
          <a:lstStyle/>
          <a:p>
            <a:fld id="{CF5E58AE-96D2-45FC-96FE-2B21174429C3}" type="slidenum">
              <a:rPr lang="es-MX" smtClean="0"/>
              <a:t>25</a:t>
            </a:fld>
            <a:endParaRPr lang="es-MX" dirty="0"/>
          </a:p>
        </p:txBody>
      </p:sp>
      <p:pic>
        <p:nvPicPr>
          <p:cNvPr id="7" name="Imagen 6"/>
          <p:cNvPicPr>
            <a:picLocks noChangeAspect="1"/>
          </p:cNvPicPr>
          <p:nvPr/>
        </p:nvPicPr>
        <p:blipFill>
          <a:blip r:embed="rId2"/>
          <a:stretch>
            <a:fillRect/>
          </a:stretch>
        </p:blipFill>
        <p:spPr>
          <a:xfrm>
            <a:off x="2716927" y="884395"/>
            <a:ext cx="4665488" cy="5328592"/>
          </a:xfrm>
          <a:prstGeom prst="rect">
            <a:avLst/>
          </a:prstGeom>
        </p:spPr>
      </p:pic>
    </p:spTree>
    <p:extLst>
      <p:ext uri="{BB962C8B-B14F-4D97-AF65-F5344CB8AC3E}">
        <p14:creationId xmlns:p14="http://schemas.microsoft.com/office/powerpoint/2010/main" val="340974624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2 Título"/>
          <p:cNvSpPr txBox="1">
            <a:spLocks/>
          </p:cNvSpPr>
          <p:nvPr/>
        </p:nvSpPr>
        <p:spPr>
          <a:xfrm>
            <a:off x="1693709" y="-48020"/>
            <a:ext cx="6760062" cy="812100"/>
          </a:xfrm>
          <a:prstGeom prst="rect">
            <a:avLst/>
          </a:prstGeom>
        </p:spPr>
        <p:txBody>
          <a:bodyPr>
            <a:noAutofit/>
          </a:bodyPr>
          <a:lstStyle>
            <a:lvl1pPr marL="271463" indent="0" algn="l" defTabSz="914400" rtl="0" eaLnBrk="1" latinLnBrk="0" hangingPunct="1">
              <a:spcBef>
                <a:spcPct val="0"/>
              </a:spcBef>
              <a:buNone/>
              <a:defRPr sz="1800" kern="1200">
                <a:solidFill>
                  <a:schemeClr val="bg1"/>
                </a:solidFill>
                <a:latin typeface="Arial" pitchFamily="34" charset="0"/>
                <a:ea typeface="+mj-ea"/>
                <a:cs typeface="Arial" pitchFamily="34" charset="0"/>
              </a:defRPr>
            </a:lvl1pPr>
          </a:lstStyle>
          <a:p>
            <a:pPr marL="0" algn="ctr"/>
            <a:r>
              <a:rPr lang="es-MX" sz="2400" b="1" dirty="0" smtClean="0">
                <a:solidFill>
                  <a:prstClr val="white">
                    <a:lumMod val="95000"/>
                  </a:prstClr>
                </a:solidFill>
                <a:latin typeface="Candara"/>
              </a:rPr>
              <a:t>Reporte de la Cartera de Inversiones </a:t>
            </a:r>
          </a:p>
          <a:p>
            <a:pPr marL="0" algn="ctr"/>
            <a:r>
              <a:rPr lang="es-MX" sz="2400" b="1" dirty="0" smtClean="0">
                <a:solidFill>
                  <a:prstClr val="white">
                    <a:lumMod val="95000"/>
                  </a:prstClr>
                </a:solidFill>
                <a:latin typeface="Candara"/>
              </a:rPr>
              <a:t>Noviembre </a:t>
            </a:r>
            <a:r>
              <a:rPr lang="es-MX" sz="2400" b="1" dirty="0">
                <a:solidFill>
                  <a:prstClr val="white">
                    <a:lumMod val="95000"/>
                  </a:prstClr>
                </a:solidFill>
                <a:latin typeface="Candara"/>
              </a:rPr>
              <a:t>de </a:t>
            </a:r>
            <a:r>
              <a:rPr lang="es-MX" sz="2400" b="1" dirty="0" smtClean="0">
                <a:solidFill>
                  <a:prstClr val="white">
                    <a:lumMod val="95000"/>
                  </a:prstClr>
                </a:solidFill>
                <a:latin typeface="Candara"/>
              </a:rPr>
              <a:t>2020</a:t>
            </a:r>
            <a:endParaRPr lang="es-MX" sz="2400" b="1" dirty="0">
              <a:solidFill>
                <a:prstClr val="white">
                  <a:lumMod val="95000"/>
                </a:prstClr>
              </a:solidFill>
              <a:latin typeface="Candara"/>
            </a:endParaRPr>
          </a:p>
        </p:txBody>
      </p:sp>
      <p:sp>
        <p:nvSpPr>
          <p:cNvPr id="4" name="5 Rectángulo"/>
          <p:cNvSpPr/>
          <p:nvPr/>
        </p:nvSpPr>
        <p:spPr>
          <a:xfrm>
            <a:off x="1" y="691861"/>
            <a:ext cx="1547664" cy="646331"/>
          </a:xfrm>
          <a:prstGeom prst="rect">
            <a:avLst/>
          </a:prstGeom>
        </p:spPr>
        <p:txBody>
          <a:bodyPr wrap="square">
            <a:spAutoFit/>
          </a:bodyPr>
          <a:lstStyle/>
          <a:p>
            <a:pPr algn="ctr"/>
            <a:r>
              <a:rPr lang="es-MX" b="1" dirty="0">
                <a:solidFill>
                  <a:schemeClr val="tx1">
                    <a:lumMod val="75000"/>
                    <a:lumOff val="25000"/>
                  </a:schemeClr>
                </a:solidFill>
              </a:rPr>
              <a:t>PORTAFOLIO ACTUAL</a:t>
            </a:r>
          </a:p>
        </p:txBody>
      </p:sp>
      <p:sp>
        <p:nvSpPr>
          <p:cNvPr id="6" name="Marcador de número de diapositiva 5"/>
          <p:cNvSpPr>
            <a:spLocks noGrp="1"/>
          </p:cNvSpPr>
          <p:nvPr>
            <p:ph type="sldNum" sz="quarter" idx="12"/>
          </p:nvPr>
        </p:nvSpPr>
        <p:spPr/>
        <p:txBody>
          <a:bodyPr/>
          <a:lstStyle/>
          <a:p>
            <a:fld id="{CF5E58AE-96D2-45FC-96FE-2B21174429C3}" type="slidenum">
              <a:rPr lang="es-MX" smtClean="0"/>
              <a:t>26</a:t>
            </a:fld>
            <a:endParaRPr lang="es-MX" dirty="0"/>
          </a:p>
        </p:txBody>
      </p:sp>
      <p:pic>
        <p:nvPicPr>
          <p:cNvPr id="7" name="Imagen 6"/>
          <p:cNvPicPr>
            <a:picLocks noChangeAspect="1"/>
          </p:cNvPicPr>
          <p:nvPr/>
        </p:nvPicPr>
        <p:blipFill>
          <a:blip r:embed="rId2"/>
          <a:stretch>
            <a:fillRect/>
          </a:stretch>
        </p:blipFill>
        <p:spPr>
          <a:xfrm>
            <a:off x="2740996" y="869253"/>
            <a:ext cx="4665488" cy="5381923"/>
          </a:xfrm>
          <a:prstGeom prst="rect">
            <a:avLst/>
          </a:prstGeom>
        </p:spPr>
      </p:pic>
    </p:spTree>
    <p:extLst>
      <p:ext uri="{BB962C8B-B14F-4D97-AF65-F5344CB8AC3E}">
        <p14:creationId xmlns:p14="http://schemas.microsoft.com/office/powerpoint/2010/main" val="179842163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2 Título"/>
          <p:cNvSpPr txBox="1">
            <a:spLocks/>
          </p:cNvSpPr>
          <p:nvPr/>
        </p:nvSpPr>
        <p:spPr>
          <a:xfrm>
            <a:off x="1678674" y="-27022"/>
            <a:ext cx="6755641" cy="809032"/>
          </a:xfrm>
          <a:prstGeom prst="rect">
            <a:avLst/>
          </a:prstGeom>
        </p:spPr>
        <p:txBody>
          <a:bodyPr>
            <a:noAutofit/>
          </a:bodyPr>
          <a:lstStyle>
            <a:lvl1pPr marL="271463" indent="0" algn="l" defTabSz="914400" rtl="0" eaLnBrk="1" latinLnBrk="0" hangingPunct="1">
              <a:spcBef>
                <a:spcPct val="0"/>
              </a:spcBef>
              <a:buNone/>
              <a:defRPr sz="1800" kern="1200">
                <a:solidFill>
                  <a:schemeClr val="bg1"/>
                </a:solidFill>
                <a:latin typeface="Arial" pitchFamily="34" charset="0"/>
                <a:ea typeface="+mj-ea"/>
                <a:cs typeface="Arial" pitchFamily="34" charset="0"/>
              </a:defRPr>
            </a:lvl1pPr>
          </a:lstStyle>
          <a:p>
            <a:pPr marL="0" algn="ctr"/>
            <a:r>
              <a:rPr lang="es-MX" sz="2400" b="1" dirty="0" smtClean="0">
                <a:solidFill>
                  <a:prstClr val="white">
                    <a:lumMod val="95000"/>
                  </a:prstClr>
                </a:solidFill>
                <a:latin typeface="Candara"/>
              </a:rPr>
              <a:t>Reporte de la Cartera de Inversiones </a:t>
            </a:r>
          </a:p>
          <a:p>
            <a:pPr marL="0" algn="ctr"/>
            <a:r>
              <a:rPr lang="es-MX" sz="2400" b="1" dirty="0" smtClean="0">
                <a:solidFill>
                  <a:prstClr val="white">
                    <a:lumMod val="95000"/>
                  </a:prstClr>
                </a:solidFill>
                <a:latin typeface="Candara"/>
              </a:rPr>
              <a:t>Noviembre </a:t>
            </a:r>
            <a:r>
              <a:rPr lang="es-MX" sz="2400" b="1" dirty="0">
                <a:solidFill>
                  <a:prstClr val="white">
                    <a:lumMod val="95000"/>
                  </a:prstClr>
                </a:solidFill>
                <a:latin typeface="Candara"/>
              </a:rPr>
              <a:t>de </a:t>
            </a:r>
            <a:r>
              <a:rPr lang="es-MX" sz="2400" b="1" dirty="0" smtClean="0">
                <a:solidFill>
                  <a:prstClr val="white">
                    <a:lumMod val="95000"/>
                  </a:prstClr>
                </a:solidFill>
                <a:latin typeface="Candara"/>
              </a:rPr>
              <a:t>2020</a:t>
            </a:r>
            <a:endParaRPr lang="es-MX" sz="2400" b="1" dirty="0">
              <a:solidFill>
                <a:prstClr val="white">
                  <a:lumMod val="95000"/>
                </a:prstClr>
              </a:solidFill>
              <a:latin typeface="Candara"/>
            </a:endParaRPr>
          </a:p>
        </p:txBody>
      </p:sp>
      <p:sp>
        <p:nvSpPr>
          <p:cNvPr id="4" name="5 Rectángulo"/>
          <p:cNvSpPr/>
          <p:nvPr/>
        </p:nvSpPr>
        <p:spPr>
          <a:xfrm>
            <a:off x="1" y="691861"/>
            <a:ext cx="1545464" cy="646331"/>
          </a:xfrm>
          <a:prstGeom prst="rect">
            <a:avLst/>
          </a:prstGeom>
        </p:spPr>
        <p:txBody>
          <a:bodyPr wrap="square">
            <a:spAutoFit/>
          </a:bodyPr>
          <a:lstStyle/>
          <a:p>
            <a:pPr algn="ctr"/>
            <a:r>
              <a:rPr lang="es-MX" b="1" dirty="0">
                <a:solidFill>
                  <a:schemeClr val="tx1">
                    <a:lumMod val="75000"/>
                    <a:lumOff val="25000"/>
                  </a:schemeClr>
                </a:solidFill>
              </a:rPr>
              <a:t>PORTAFOLIO ACTUAL</a:t>
            </a:r>
          </a:p>
        </p:txBody>
      </p:sp>
      <p:sp>
        <p:nvSpPr>
          <p:cNvPr id="6" name="Marcador de número de diapositiva 5"/>
          <p:cNvSpPr>
            <a:spLocks noGrp="1"/>
          </p:cNvSpPr>
          <p:nvPr>
            <p:ph type="sldNum" sz="quarter" idx="12"/>
          </p:nvPr>
        </p:nvSpPr>
        <p:spPr/>
        <p:txBody>
          <a:bodyPr/>
          <a:lstStyle/>
          <a:p>
            <a:fld id="{CF5E58AE-96D2-45FC-96FE-2B21174429C3}" type="slidenum">
              <a:rPr lang="es-MX" smtClean="0"/>
              <a:t>27</a:t>
            </a:fld>
            <a:endParaRPr lang="es-MX" dirty="0"/>
          </a:p>
        </p:txBody>
      </p:sp>
      <p:pic>
        <p:nvPicPr>
          <p:cNvPr id="7" name="Imagen 6"/>
          <p:cNvPicPr>
            <a:picLocks noChangeAspect="1"/>
          </p:cNvPicPr>
          <p:nvPr/>
        </p:nvPicPr>
        <p:blipFill>
          <a:blip r:embed="rId2"/>
          <a:stretch>
            <a:fillRect/>
          </a:stretch>
        </p:blipFill>
        <p:spPr>
          <a:xfrm>
            <a:off x="2723750" y="974428"/>
            <a:ext cx="4665488" cy="5381922"/>
          </a:xfrm>
          <a:prstGeom prst="rect">
            <a:avLst/>
          </a:prstGeom>
        </p:spPr>
      </p:pic>
    </p:spTree>
    <p:extLst>
      <p:ext uri="{BB962C8B-B14F-4D97-AF65-F5344CB8AC3E}">
        <p14:creationId xmlns:p14="http://schemas.microsoft.com/office/powerpoint/2010/main" val="312578425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2 Título"/>
          <p:cNvSpPr txBox="1">
            <a:spLocks/>
          </p:cNvSpPr>
          <p:nvPr/>
        </p:nvSpPr>
        <p:spPr>
          <a:xfrm>
            <a:off x="1668312" y="-39418"/>
            <a:ext cx="6782937" cy="799011"/>
          </a:xfrm>
          <a:prstGeom prst="rect">
            <a:avLst/>
          </a:prstGeom>
        </p:spPr>
        <p:txBody>
          <a:bodyPr>
            <a:noAutofit/>
          </a:bodyPr>
          <a:lstStyle>
            <a:lvl1pPr marL="271463" indent="0" algn="l" defTabSz="914400" rtl="0" eaLnBrk="1" latinLnBrk="0" hangingPunct="1">
              <a:spcBef>
                <a:spcPct val="0"/>
              </a:spcBef>
              <a:buNone/>
              <a:defRPr sz="1800" kern="1200">
                <a:solidFill>
                  <a:schemeClr val="bg1"/>
                </a:solidFill>
                <a:latin typeface="Arial" pitchFamily="34" charset="0"/>
                <a:ea typeface="+mj-ea"/>
                <a:cs typeface="Arial" pitchFamily="34" charset="0"/>
              </a:defRPr>
            </a:lvl1pPr>
          </a:lstStyle>
          <a:p>
            <a:pPr marL="0" algn="ctr"/>
            <a:r>
              <a:rPr lang="es-MX" sz="2400" b="1" dirty="0" smtClean="0">
                <a:solidFill>
                  <a:prstClr val="white">
                    <a:lumMod val="95000"/>
                  </a:prstClr>
                </a:solidFill>
                <a:latin typeface="Candara"/>
              </a:rPr>
              <a:t>Reporte de la Cartera de Inversiones </a:t>
            </a:r>
          </a:p>
          <a:p>
            <a:pPr marL="0" algn="ctr"/>
            <a:r>
              <a:rPr lang="es-MX" sz="2400" b="1" dirty="0" smtClean="0">
                <a:solidFill>
                  <a:prstClr val="white">
                    <a:lumMod val="95000"/>
                  </a:prstClr>
                </a:solidFill>
                <a:latin typeface="Candara"/>
              </a:rPr>
              <a:t>Noviembre </a:t>
            </a:r>
            <a:r>
              <a:rPr lang="es-MX" sz="2400" b="1" dirty="0">
                <a:solidFill>
                  <a:prstClr val="white">
                    <a:lumMod val="95000"/>
                  </a:prstClr>
                </a:solidFill>
                <a:latin typeface="Candara"/>
              </a:rPr>
              <a:t>de </a:t>
            </a:r>
            <a:r>
              <a:rPr lang="es-MX" sz="2400" b="1" dirty="0" smtClean="0">
                <a:solidFill>
                  <a:prstClr val="white">
                    <a:lumMod val="95000"/>
                  </a:prstClr>
                </a:solidFill>
                <a:latin typeface="Candara"/>
              </a:rPr>
              <a:t>2020</a:t>
            </a:r>
            <a:endParaRPr lang="es-MX" sz="2400" b="1" dirty="0">
              <a:solidFill>
                <a:prstClr val="white">
                  <a:lumMod val="95000"/>
                </a:prstClr>
              </a:solidFill>
              <a:latin typeface="Candara"/>
            </a:endParaRPr>
          </a:p>
        </p:txBody>
      </p:sp>
      <p:sp>
        <p:nvSpPr>
          <p:cNvPr id="4" name="5 Rectángulo"/>
          <p:cNvSpPr/>
          <p:nvPr/>
        </p:nvSpPr>
        <p:spPr>
          <a:xfrm>
            <a:off x="1" y="691861"/>
            <a:ext cx="1547664" cy="646331"/>
          </a:xfrm>
          <a:prstGeom prst="rect">
            <a:avLst/>
          </a:prstGeom>
        </p:spPr>
        <p:txBody>
          <a:bodyPr wrap="square">
            <a:spAutoFit/>
          </a:bodyPr>
          <a:lstStyle/>
          <a:p>
            <a:pPr algn="ctr"/>
            <a:r>
              <a:rPr lang="es-MX" b="1" dirty="0">
                <a:solidFill>
                  <a:schemeClr val="tx1">
                    <a:lumMod val="75000"/>
                    <a:lumOff val="25000"/>
                  </a:schemeClr>
                </a:solidFill>
              </a:rPr>
              <a:t>PORTAFOLIO ACTUAL</a:t>
            </a:r>
          </a:p>
        </p:txBody>
      </p:sp>
      <p:sp>
        <p:nvSpPr>
          <p:cNvPr id="6" name="Marcador de número de diapositiva 5"/>
          <p:cNvSpPr>
            <a:spLocks noGrp="1"/>
          </p:cNvSpPr>
          <p:nvPr>
            <p:ph type="sldNum" sz="quarter" idx="12"/>
          </p:nvPr>
        </p:nvSpPr>
        <p:spPr/>
        <p:txBody>
          <a:bodyPr/>
          <a:lstStyle/>
          <a:p>
            <a:fld id="{CF5E58AE-96D2-45FC-96FE-2B21174429C3}" type="slidenum">
              <a:rPr lang="es-MX" smtClean="0"/>
              <a:t>28</a:t>
            </a:fld>
            <a:endParaRPr lang="es-MX" dirty="0"/>
          </a:p>
        </p:txBody>
      </p:sp>
      <p:pic>
        <p:nvPicPr>
          <p:cNvPr id="5" name="Imagen 4"/>
          <p:cNvPicPr>
            <a:picLocks noChangeAspect="1"/>
          </p:cNvPicPr>
          <p:nvPr/>
        </p:nvPicPr>
        <p:blipFill>
          <a:blip r:embed="rId2"/>
          <a:stretch>
            <a:fillRect/>
          </a:stretch>
        </p:blipFill>
        <p:spPr>
          <a:xfrm>
            <a:off x="2727036" y="893258"/>
            <a:ext cx="4665488" cy="5329427"/>
          </a:xfrm>
          <a:prstGeom prst="rect">
            <a:avLst/>
          </a:prstGeom>
        </p:spPr>
      </p:pic>
    </p:spTree>
    <p:extLst>
      <p:ext uri="{BB962C8B-B14F-4D97-AF65-F5344CB8AC3E}">
        <p14:creationId xmlns:p14="http://schemas.microsoft.com/office/powerpoint/2010/main" val="37501502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5 Imagen" descr="Dctos.png">
            <a:hlinkClick r:id="rId2" action="ppaction://hlinkfile"/>
          </p:cNvPr>
          <p:cNvPicPr>
            <a:picLocks noChangeAspect="1"/>
          </p:cNvPicPr>
          <p:nvPr/>
        </p:nvPicPr>
        <p:blipFill>
          <a:blip r:embed="rId3" cstate="print"/>
          <a:stretch>
            <a:fillRect/>
          </a:stretch>
        </p:blipFill>
        <p:spPr>
          <a:xfrm>
            <a:off x="8267427" y="5778782"/>
            <a:ext cx="419373" cy="391584"/>
          </a:xfrm>
          <a:prstGeom prst="rect">
            <a:avLst/>
          </a:prstGeom>
        </p:spPr>
      </p:pic>
      <p:sp>
        <p:nvSpPr>
          <p:cNvPr id="2" name="Título 1"/>
          <p:cNvSpPr>
            <a:spLocks noGrp="1"/>
          </p:cNvSpPr>
          <p:nvPr>
            <p:ph type="ctrTitle"/>
          </p:nvPr>
        </p:nvSpPr>
        <p:spPr>
          <a:xfrm>
            <a:off x="296214" y="1925116"/>
            <a:ext cx="5742296" cy="1470025"/>
          </a:xfrm>
        </p:spPr>
        <p:txBody>
          <a:bodyPr/>
          <a:lstStyle/>
          <a:p>
            <a:r>
              <a:rPr lang="es-MX" dirty="0">
                <a:solidFill>
                  <a:schemeClr val="tx1">
                    <a:lumMod val="65000"/>
                    <a:lumOff val="35000"/>
                  </a:schemeClr>
                </a:solidFill>
                <a:effectLst>
                  <a:outerShdw blurRad="38100" dist="38100" dir="2700000" algn="tl">
                    <a:srgbClr val="000000">
                      <a:alpha val="43137"/>
                    </a:srgbClr>
                  </a:outerShdw>
                </a:effectLst>
              </a:rPr>
              <a:t>3. Cuadro de Pensionados </a:t>
            </a:r>
            <a:r>
              <a:rPr lang="es-MX" dirty="0" smtClean="0">
                <a:solidFill>
                  <a:schemeClr val="tx1">
                    <a:lumMod val="65000"/>
                    <a:lumOff val="35000"/>
                  </a:schemeClr>
                </a:solidFill>
                <a:effectLst>
                  <a:outerShdw blurRad="38100" dist="38100" dir="2700000" algn="tl">
                    <a:srgbClr val="000000">
                      <a:alpha val="43137"/>
                    </a:srgbClr>
                  </a:outerShdw>
                </a:effectLst>
              </a:rPr>
              <a:t>Efectos</a:t>
            </a:r>
            <a:br>
              <a:rPr lang="es-MX" dirty="0" smtClean="0">
                <a:solidFill>
                  <a:schemeClr val="tx1">
                    <a:lumMod val="65000"/>
                    <a:lumOff val="35000"/>
                  </a:schemeClr>
                </a:solidFill>
                <a:effectLst>
                  <a:outerShdw blurRad="38100" dist="38100" dir="2700000" algn="tl">
                    <a:srgbClr val="000000">
                      <a:alpha val="43137"/>
                    </a:srgbClr>
                  </a:outerShdw>
                </a:effectLst>
              </a:rPr>
            </a:br>
            <a:endParaRPr lang="es-MX" dirty="0">
              <a:effectLst>
                <a:outerShdw blurRad="38100" dist="38100" dir="2700000" algn="tl">
                  <a:srgbClr val="000000">
                    <a:alpha val="43137"/>
                  </a:srgbClr>
                </a:outerShdw>
              </a:effectLst>
            </a:endParaRPr>
          </a:p>
        </p:txBody>
      </p:sp>
      <p:sp>
        <p:nvSpPr>
          <p:cNvPr id="7" name="Subtítulo 6"/>
          <p:cNvSpPr>
            <a:spLocks noGrp="1"/>
          </p:cNvSpPr>
          <p:nvPr>
            <p:ph type="subTitle" idx="1"/>
          </p:nvPr>
        </p:nvSpPr>
        <p:spPr>
          <a:xfrm>
            <a:off x="148108" y="3013366"/>
            <a:ext cx="5742296" cy="1752600"/>
          </a:xfrm>
        </p:spPr>
        <p:txBody>
          <a:bodyPr>
            <a:normAutofit/>
          </a:bodyPr>
          <a:lstStyle/>
          <a:p>
            <a:r>
              <a:rPr lang="es-MX" sz="3600" dirty="0" smtClean="0">
                <a:solidFill>
                  <a:schemeClr val="tx1">
                    <a:lumMod val="65000"/>
                    <a:lumOff val="35000"/>
                  </a:schemeClr>
                </a:solidFill>
                <a:effectLst>
                  <a:outerShdw blurRad="38100" dist="38100" dir="2700000" algn="tl">
                    <a:srgbClr val="000000">
                      <a:alpha val="43137"/>
                    </a:srgbClr>
                  </a:outerShdw>
                </a:effectLst>
              </a:rPr>
              <a:t>Enero </a:t>
            </a:r>
            <a:r>
              <a:rPr lang="es-MX" sz="3600" dirty="0" smtClean="0">
                <a:solidFill>
                  <a:schemeClr val="tx1">
                    <a:lumMod val="65000"/>
                    <a:lumOff val="35000"/>
                  </a:schemeClr>
                </a:solidFill>
                <a:effectLst>
                  <a:outerShdw blurRad="38100" dist="38100" dir="2700000" algn="tl">
                    <a:srgbClr val="000000">
                      <a:alpha val="43137"/>
                    </a:srgbClr>
                  </a:outerShdw>
                </a:effectLst>
              </a:rPr>
              <a:t>2021</a:t>
            </a:r>
            <a:endParaRPr lang="es-MX" sz="3600" dirty="0"/>
          </a:p>
        </p:txBody>
      </p:sp>
      <p:sp>
        <p:nvSpPr>
          <p:cNvPr id="5" name="Marcador de número de diapositiva 4"/>
          <p:cNvSpPr>
            <a:spLocks noGrp="1"/>
          </p:cNvSpPr>
          <p:nvPr>
            <p:ph type="sldNum" sz="quarter" idx="12"/>
          </p:nvPr>
        </p:nvSpPr>
        <p:spPr/>
        <p:txBody>
          <a:bodyPr/>
          <a:lstStyle/>
          <a:p>
            <a:fld id="{08DCC1CA-BC64-9342-9FC6-0A703FD15379}" type="slidenum">
              <a:rPr lang="en-US" smtClean="0"/>
              <a:pPr/>
              <a:t>2</a:t>
            </a:fld>
            <a:endParaRPr lang="en-US" dirty="0"/>
          </a:p>
        </p:txBody>
      </p:sp>
      <p:sp>
        <p:nvSpPr>
          <p:cNvPr id="6" name="Rectángulo 5"/>
          <p:cNvSpPr/>
          <p:nvPr/>
        </p:nvSpPr>
        <p:spPr>
          <a:xfrm>
            <a:off x="296214" y="4073134"/>
            <a:ext cx="8569209" cy="1815882"/>
          </a:xfrm>
          <a:prstGeom prst="rect">
            <a:avLst/>
          </a:prstGeom>
        </p:spPr>
        <p:txBody>
          <a:bodyPr wrap="square">
            <a:spAutoFit/>
          </a:bodyPr>
          <a:lstStyle/>
          <a:p>
            <a:pPr marL="285750" indent="-285750" algn="just">
              <a:buFont typeface="Wingdings" panose="05000000000000000000" pitchFamily="2" charset="2"/>
              <a:buChar char="q"/>
            </a:pPr>
            <a:r>
              <a:rPr lang="es-MX" sz="1600" dirty="0"/>
              <a:t>En desahogo del punto número tres del orden del día, relativo a la presentación del </a:t>
            </a:r>
            <a:r>
              <a:rPr lang="es-MX" sz="1600" i="1" dirty="0"/>
              <a:t>Cuadro de Pensionados,</a:t>
            </a:r>
            <a:r>
              <a:rPr lang="es-MX" sz="1600" dirty="0"/>
              <a:t> el Director </a:t>
            </a:r>
            <a:r>
              <a:rPr lang="es-MX" sz="1600" dirty="0" smtClean="0"/>
              <a:t>General del </a:t>
            </a:r>
            <a:r>
              <a:rPr lang="es-MX" sz="1600" dirty="0"/>
              <a:t>Instituto de Pensiones del Estado de Jalisco, Iván Eduardo Argüelles Sánchez, con fundamento en lo establecido en el artículo 154 fracción V de la Ley del Instituto de Pensiones del Estado de Jalisco, presenta el </a:t>
            </a:r>
            <a:r>
              <a:rPr lang="es-MX" sz="1600" i="1" dirty="0"/>
              <a:t>Cuadro de Pensionados a efectos </a:t>
            </a:r>
            <a:r>
              <a:rPr lang="es-MX" sz="1600" i="1" dirty="0" smtClean="0"/>
              <a:t>enero </a:t>
            </a:r>
            <a:r>
              <a:rPr lang="es-MX" sz="1600" i="1" dirty="0"/>
              <a:t>de </a:t>
            </a:r>
            <a:r>
              <a:rPr lang="es-MX" sz="1600" i="1" dirty="0" smtClean="0"/>
              <a:t>2021</a:t>
            </a:r>
            <a:r>
              <a:rPr lang="es-MX" sz="1600" dirty="0" smtClean="0"/>
              <a:t>, </a:t>
            </a:r>
            <a:r>
              <a:rPr lang="es-MX" sz="1600" dirty="0"/>
              <a:t>con ajuste a partir del día siguiente a aquel en que cada afiliado haya cobrado su último sueldo, de conformidad con el artículo cuarto transitorio de la Ley del Instituto de Pensiones del Estado de Jalisco, conforme al siguiente reporte general:</a:t>
            </a:r>
          </a:p>
        </p:txBody>
      </p:sp>
    </p:spTree>
    <p:extLst>
      <p:ext uri="{BB962C8B-B14F-4D97-AF65-F5344CB8AC3E}">
        <p14:creationId xmlns:p14="http://schemas.microsoft.com/office/powerpoint/2010/main" val="364802228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5 Rectángulo"/>
          <p:cNvSpPr/>
          <p:nvPr/>
        </p:nvSpPr>
        <p:spPr>
          <a:xfrm>
            <a:off x="1" y="691861"/>
            <a:ext cx="1547664" cy="646331"/>
          </a:xfrm>
          <a:prstGeom prst="rect">
            <a:avLst/>
          </a:prstGeom>
        </p:spPr>
        <p:txBody>
          <a:bodyPr wrap="square">
            <a:spAutoFit/>
          </a:bodyPr>
          <a:lstStyle/>
          <a:p>
            <a:pPr algn="ctr"/>
            <a:r>
              <a:rPr lang="es-MX" b="1" dirty="0">
                <a:solidFill>
                  <a:schemeClr val="tx1">
                    <a:lumMod val="75000"/>
                    <a:lumOff val="25000"/>
                  </a:schemeClr>
                </a:solidFill>
              </a:rPr>
              <a:t>PORTAFOLIO ACTUAL</a:t>
            </a:r>
          </a:p>
        </p:txBody>
      </p:sp>
      <p:sp>
        <p:nvSpPr>
          <p:cNvPr id="4" name="2 Título"/>
          <p:cNvSpPr txBox="1">
            <a:spLocks/>
          </p:cNvSpPr>
          <p:nvPr/>
        </p:nvSpPr>
        <p:spPr>
          <a:xfrm>
            <a:off x="1727575" y="-33866"/>
            <a:ext cx="6760062" cy="818538"/>
          </a:xfrm>
          <a:prstGeom prst="rect">
            <a:avLst/>
          </a:prstGeom>
        </p:spPr>
        <p:txBody>
          <a:bodyPr>
            <a:noAutofit/>
          </a:bodyPr>
          <a:lstStyle>
            <a:lvl1pPr marL="271463" indent="0" algn="l" defTabSz="914400" rtl="0" eaLnBrk="1" latinLnBrk="0" hangingPunct="1">
              <a:spcBef>
                <a:spcPct val="0"/>
              </a:spcBef>
              <a:buNone/>
              <a:defRPr sz="1800" kern="1200">
                <a:solidFill>
                  <a:schemeClr val="bg1"/>
                </a:solidFill>
                <a:latin typeface="Arial" pitchFamily="34" charset="0"/>
                <a:ea typeface="+mj-ea"/>
                <a:cs typeface="Arial" pitchFamily="34" charset="0"/>
              </a:defRPr>
            </a:lvl1pPr>
          </a:lstStyle>
          <a:p>
            <a:pPr marL="0" algn="ctr"/>
            <a:r>
              <a:rPr lang="es-MX" sz="2400" b="1" dirty="0" smtClean="0">
                <a:solidFill>
                  <a:prstClr val="white">
                    <a:lumMod val="95000"/>
                  </a:prstClr>
                </a:solidFill>
                <a:latin typeface="Candara"/>
              </a:rPr>
              <a:t>Reporte de la Cartera de Inversiones </a:t>
            </a:r>
          </a:p>
          <a:p>
            <a:pPr marL="0" algn="ctr"/>
            <a:r>
              <a:rPr lang="es-MX" sz="2400" b="1" dirty="0" smtClean="0">
                <a:solidFill>
                  <a:prstClr val="white">
                    <a:lumMod val="95000"/>
                  </a:prstClr>
                </a:solidFill>
                <a:latin typeface="Candara"/>
              </a:rPr>
              <a:t>Noviembre </a:t>
            </a:r>
            <a:r>
              <a:rPr lang="es-MX" sz="2400" b="1" dirty="0">
                <a:solidFill>
                  <a:prstClr val="white">
                    <a:lumMod val="95000"/>
                  </a:prstClr>
                </a:solidFill>
                <a:latin typeface="Candara"/>
              </a:rPr>
              <a:t>de </a:t>
            </a:r>
            <a:r>
              <a:rPr lang="es-MX" sz="2400" b="1" dirty="0" smtClean="0">
                <a:solidFill>
                  <a:prstClr val="white">
                    <a:lumMod val="95000"/>
                  </a:prstClr>
                </a:solidFill>
                <a:latin typeface="Candara"/>
              </a:rPr>
              <a:t>2020</a:t>
            </a:r>
            <a:endParaRPr lang="es-MX" sz="2400" b="1" dirty="0">
              <a:solidFill>
                <a:prstClr val="white">
                  <a:lumMod val="95000"/>
                </a:prstClr>
              </a:solidFill>
              <a:latin typeface="Candara"/>
            </a:endParaRPr>
          </a:p>
        </p:txBody>
      </p:sp>
      <p:sp>
        <p:nvSpPr>
          <p:cNvPr id="6" name="Marcador de número de diapositiva 5"/>
          <p:cNvSpPr>
            <a:spLocks noGrp="1"/>
          </p:cNvSpPr>
          <p:nvPr>
            <p:ph type="sldNum" sz="quarter" idx="12"/>
          </p:nvPr>
        </p:nvSpPr>
        <p:spPr/>
        <p:txBody>
          <a:bodyPr/>
          <a:lstStyle/>
          <a:p>
            <a:fld id="{CF5E58AE-96D2-45FC-96FE-2B21174429C3}" type="slidenum">
              <a:rPr lang="es-MX" smtClean="0"/>
              <a:t>29</a:t>
            </a:fld>
            <a:endParaRPr lang="es-MX" dirty="0"/>
          </a:p>
        </p:txBody>
      </p:sp>
      <p:pic>
        <p:nvPicPr>
          <p:cNvPr id="7" name="Imagen 6"/>
          <p:cNvPicPr>
            <a:picLocks noChangeAspect="1"/>
          </p:cNvPicPr>
          <p:nvPr/>
        </p:nvPicPr>
        <p:blipFill>
          <a:blip r:embed="rId2"/>
          <a:stretch>
            <a:fillRect/>
          </a:stretch>
        </p:blipFill>
        <p:spPr>
          <a:xfrm>
            <a:off x="2774862" y="869793"/>
            <a:ext cx="4665488" cy="5401435"/>
          </a:xfrm>
          <a:prstGeom prst="rect">
            <a:avLst/>
          </a:prstGeom>
        </p:spPr>
      </p:pic>
    </p:spTree>
    <p:extLst>
      <p:ext uri="{BB962C8B-B14F-4D97-AF65-F5344CB8AC3E}">
        <p14:creationId xmlns:p14="http://schemas.microsoft.com/office/powerpoint/2010/main" val="354270618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p:cNvSpPr>
            <a:spLocks noGrp="1"/>
          </p:cNvSpPr>
          <p:nvPr>
            <p:ph type="sldNum" sz="quarter" idx="12"/>
          </p:nvPr>
        </p:nvSpPr>
        <p:spPr/>
        <p:txBody>
          <a:bodyPr/>
          <a:lstStyle/>
          <a:p>
            <a:fld id="{CF5E58AE-96D2-45FC-96FE-2B21174429C3}" type="slidenum">
              <a:rPr lang="es-MX" smtClean="0"/>
              <a:t>30</a:t>
            </a:fld>
            <a:endParaRPr lang="es-MX" dirty="0"/>
          </a:p>
        </p:txBody>
      </p:sp>
      <p:sp>
        <p:nvSpPr>
          <p:cNvPr id="4" name="5 Rectángulo"/>
          <p:cNvSpPr/>
          <p:nvPr/>
        </p:nvSpPr>
        <p:spPr>
          <a:xfrm>
            <a:off x="1" y="691861"/>
            <a:ext cx="1547664" cy="646331"/>
          </a:xfrm>
          <a:prstGeom prst="rect">
            <a:avLst/>
          </a:prstGeom>
        </p:spPr>
        <p:txBody>
          <a:bodyPr wrap="square">
            <a:spAutoFit/>
          </a:bodyPr>
          <a:lstStyle/>
          <a:p>
            <a:pPr algn="ctr"/>
            <a:r>
              <a:rPr lang="es-MX" b="1" dirty="0">
                <a:solidFill>
                  <a:schemeClr val="tx1">
                    <a:lumMod val="75000"/>
                    <a:lumOff val="25000"/>
                  </a:schemeClr>
                </a:solidFill>
              </a:rPr>
              <a:t>PORTAFOLIO ACTUAL</a:t>
            </a:r>
          </a:p>
        </p:txBody>
      </p:sp>
      <p:sp>
        <p:nvSpPr>
          <p:cNvPr id="5" name="2 Título"/>
          <p:cNvSpPr txBox="1">
            <a:spLocks/>
          </p:cNvSpPr>
          <p:nvPr/>
        </p:nvSpPr>
        <p:spPr>
          <a:xfrm>
            <a:off x="1693710" y="-16752"/>
            <a:ext cx="6760062" cy="818540"/>
          </a:xfrm>
          <a:prstGeom prst="rect">
            <a:avLst/>
          </a:prstGeom>
        </p:spPr>
        <p:txBody>
          <a:bodyPr>
            <a:noAutofit/>
          </a:bodyPr>
          <a:lstStyle>
            <a:lvl1pPr marL="271463" indent="0" algn="l" defTabSz="914400" rtl="0" eaLnBrk="1" latinLnBrk="0" hangingPunct="1">
              <a:spcBef>
                <a:spcPct val="0"/>
              </a:spcBef>
              <a:buNone/>
              <a:defRPr sz="1800" kern="1200">
                <a:solidFill>
                  <a:schemeClr val="bg1"/>
                </a:solidFill>
                <a:latin typeface="Arial" pitchFamily="34" charset="0"/>
                <a:ea typeface="+mj-ea"/>
                <a:cs typeface="Arial" pitchFamily="34" charset="0"/>
              </a:defRPr>
            </a:lvl1pPr>
          </a:lstStyle>
          <a:p>
            <a:pPr marL="0" algn="ctr"/>
            <a:r>
              <a:rPr lang="es-MX" sz="2400" b="1" dirty="0" smtClean="0">
                <a:solidFill>
                  <a:prstClr val="white">
                    <a:lumMod val="95000"/>
                  </a:prstClr>
                </a:solidFill>
                <a:latin typeface="Candara"/>
              </a:rPr>
              <a:t>Reporte de la Cartera de Inversiones </a:t>
            </a:r>
          </a:p>
          <a:p>
            <a:pPr marL="0" algn="ctr"/>
            <a:r>
              <a:rPr lang="es-MX" sz="2400" b="1" dirty="0" smtClean="0">
                <a:solidFill>
                  <a:prstClr val="white">
                    <a:lumMod val="95000"/>
                  </a:prstClr>
                </a:solidFill>
                <a:latin typeface="Candara"/>
              </a:rPr>
              <a:t>Noviembre </a:t>
            </a:r>
            <a:r>
              <a:rPr lang="es-MX" sz="2400" b="1" dirty="0">
                <a:solidFill>
                  <a:prstClr val="white">
                    <a:lumMod val="95000"/>
                  </a:prstClr>
                </a:solidFill>
                <a:latin typeface="Candara"/>
              </a:rPr>
              <a:t>de </a:t>
            </a:r>
            <a:r>
              <a:rPr lang="es-MX" sz="2400" b="1" dirty="0" smtClean="0">
                <a:solidFill>
                  <a:prstClr val="white">
                    <a:lumMod val="95000"/>
                  </a:prstClr>
                </a:solidFill>
                <a:latin typeface="Candara"/>
              </a:rPr>
              <a:t>2020</a:t>
            </a:r>
            <a:endParaRPr lang="es-MX" sz="2400" b="1" dirty="0">
              <a:solidFill>
                <a:prstClr val="white">
                  <a:lumMod val="95000"/>
                </a:prstClr>
              </a:solidFill>
              <a:latin typeface="Candara"/>
            </a:endParaRPr>
          </a:p>
        </p:txBody>
      </p:sp>
      <p:pic>
        <p:nvPicPr>
          <p:cNvPr id="7" name="Imagen 6"/>
          <p:cNvPicPr>
            <a:picLocks noChangeAspect="1"/>
          </p:cNvPicPr>
          <p:nvPr/>
        </p:nvPicPr>
        <p:blipFill>
          <a:blip r:embed="rId2"/>
          <a:stretch>
            <a:fillRect/>
          </a:stretch>
        </p:blipFill>
        <p:spPr>
          <a:xfrm>
            <a:off x="2740997" y="878351"/>
            <a:ext cx="4665488" cy="5401435"/>
          </a:xfrm>
          <a:prstGeom prst="rect">
            <a:avLst/>
          </a:prstGeom>
        </p:spPr>
      </p:pic>
    </p:spTree>
    <p:extLst>
      <p:ext uri="{BB962C8B-B14F-4D97-AF65-F5344CB8AC3E}">
        <p14:creationId xmlns:p14="http://schemas.microsoft.com/office/powerpoint/2010/main" val="296597179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p:cNvSpPr>
            <a:spLocks noGrp="1"/>
          </p:cNvSpPr>
          <p:nvPr>
            <p:ph type="sldNum" sz="quarter" idx="12"/>
          </p:nvPr>
        </p:nvSpPr>
        <p:spPr/>
        <p:txBody>
          <a:bodyPr/>
          <a:lstStyle/>
          <a:p>
            <a:fld id="{CF5E58AE-96D2-45FC-96FE-2B21174429C3}" type="slidenum">
              <a:rPr lang="es-MX" smtClean="0"/>
              <a:t>31</a:t>
            </a:fld>
            <a:endParaRPr lang="es-MX" dirty="0"/>
          </a:p>
        </p:txBody>
      </p:sp>
      <p:sp>
        <p:nvSpPr>
          <p:cNvPr id="4" name="5 Rectángulo"/>
          <p:cNvSpPr/>
          <p:nvPr/>
        </p:nvSpPr>
        <p:spPr>
          <a:xfrm>
            <a:off x="1" y="691861"/>
            <a:ext cx="1547664" cy="646331"/>
          </a:xfrm>
          <a:prstGeom prst="rect">
            <a:avLst/>
          </a:prstGeom>
        </p:spPr>
        <p:txBody>
          <a:bodyPr wrap="square">
            <a:spAutoFit/>
          </a:bodyPr>
          <a:lstStyle/>
          <a:p>
            <a:pPr algn="ctr"/>
            <a:r>
              <a:rPr lang="es-MX" b="1" dirty="0">
                <a:solidFill>
                  <a:schemeClr val="tx1">
                    <a:lumMod val="75000"/>
                    <a:lumOff val="25000"/>
                  </a:schemeClr>
                </a:solidFill>
              </a:rPr>
              <a:t>PORTAFOLIO ACTUAL</a:t>
            </a:r>
          </a:p>
        </p:txBody>
      </p:sp>
      <p:sp>
        <p:nvSpPr>
          <p:cNvPr id="5" name="2 Título"/>
          <p:cNvSpPr txBox="1">
            <a:spLocks/>
          </p:cNvSpPr>
          <p:nvPr/>
        </p:nvSpPr>
        <p:spPr>
          <a:xfrm>
            <a:off x="1693710" y="-16752"/>
            <a:ext cx="6760062" cy="818540"/>
          </a:xfrm>
          <a:prstGeom prst="rect">
            <a:avLst/>
          </a:prstGeom>
        </p:spPr>
        <p:txBody>
          <a:bodyPr>
            <a:noAutofit/>
          </a:bodyPr>
          <a:lstStyle>
            <a:lvl1pPr marL="271463" indent="0" algn="l" defTabSz="914400" rtl="0" eaLnBrk="1" latinLnBrk="0" hangingPunct="1">
              <a:spcBef>
                <a:spcPct val="0"/>
              </a:spcBef>
              <a:buNone/>
              <a:defRPr sz="1800" kern="1200">
                <a:solidFill>
                  <a:schemeClr val="bg1"/>
                </a:solidFill>
                <a:latin typeface="Arial" pitchFamily="34" charset="0"/>
                <a:ea typeface="+mj-ea"/>
                <a:cs typeface="Arial" pitchFamily="34" charset="0"/>
              </a:defRPr>
            </a:lvl1pPr>
          </a:lstStyle>
          <a:p>
            <a:pPr marL="0" algn="ctr"/>
            <a:r>
              <a:rPr lang="es-MX" sz="2400" b="1" dirty="0" smtClean="0">
                <a:solidFill>
                  <a:prstClr val="white">
                    <a:lumMod val="95000"/>
                  </a:prstClr>
                </a:solidFill>
                <a:latin typeface="Candara"/>
              </a:rPr>
              <a:t>Reporte de la Cartera de Inversiones </a:t>
            </a:r>
          </a:p>
          <a:p>
            <a:pPr marL="0" algn="ctr"/>
            <a:r>
              <a:rPr lang="es-MX" sz="2400" b="1" dirty="0" smtClean="0">
                <a:solidFill>
                  <a:prstClr val="white">
                    <a:lumMod val="95000"/>
                  </a:prstClr>
                </a:solidFill>
                <a:latin typeface="Candara"/>
              </a:rPr>
              <a:t>Noviembre </a:t>
            </a:r>
            <a:r>
              <a:rPr lang="es-MX" sz="2400" b="1" dirty="0">
                <a:solidFill>
                  <a:prstClr val="white">
                    <a:lumMod val="95000"/>
                  </a:prstClr>
                </a:solidFill>
                <a:latin typeface="Candara"/>
              </a:rPr>
              <a:t>de </a:t>
            </a:r>
            <a:r>
              <a:rPr lang="es-MX" sz="2400" b="1" dirty="0" smtClean="0">
                <a:solidFill>
                  <a:prstClr val="white">
                    <a:lumMod val="95000"/>
                  </a:prstClr>
                </a:solidFill>
                <a:latin typeface="Candara"/>
              </a:rPr>
              <a:t>2020</a:t>
            </a:r>
            <a:endParaRPr lang="es-MX" sz="2400" b="1" dirty="0">
              <a:solidFill>
                <a:prstClr val="white">
                  <a:lumMod val="95000"/>
                </a:prstClr>
              </a:solidFill>
              <a:latin typeface="Candara"/>
            </a:endParaRPr>
          </a:p>
        </p:txBody>
      </p:sp>
      <p:pic>
        <p:nvPicPr>
          <p:cNvPr id="6" name="Imagen 5"/>
          <p:cNvPicPr>
            <a:picLocks noChangeAspect="1"/>
          </p:cNvPicPr>
          <p:nvPr/>
        </p:nvPicPr>
        <p:blipFill>
          <a:blip r:embed="rId2"/>
          <a:stretch>
            <a:fillRect/>
          </a:stretch>
        </p:blipFill>
        <p:spPr>
          <a:xfrm>
            <a:off x="2740997" y="811734"/>
            <a:ext cx="4665488" cy="5544616"/>
          </a:xfrm>
          <a:prstGeom prst="rect">
            <a:avLst/>
          </a:prstGeom>
        </p:spPr>
      </p:pic>
    </p:spTree>
    <p:extLst>
      <p:ext uri="{BB962C8B-B14F-4D97-AF65-F5344CB8AC3E}">
        <p14:creationId xmlns:p14="http://schemas.microsoft.com/office/powerpoint/2010/main" val="54177254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p:cNvSpPr>
            <a:spLocks noGrp="1"/>
          </p:cNvSpPr>
          <p:nvPr>
            <p:ph type="sldNum" sz="quarter" idx="12"/>
          </p:nvPr>
        </p:nvSpPr>
        <p:spPr/>
        <p:txBody>
          <a:bodyPr/>
          <a:lstStyle/>
          <a:p>
            <a:fld id="{CF5E58AE-96D2-45FC-96FE-2B21174429C3}" type="slidenum">
              <a:rPr lang="es-MX" smtClean="0"/>
              <a:t>32</a:t>
            </a:fld>
            <a:endParaRPr lang="es-MX" dirty="0"/>
          </a:p>
        </p:txBody>
      </p:sp>
      <p:sp>
        <p:nvSpPr>
          <p:cNvPr id="3" name="5 Rectángulo"/>
          <p:cNvSpPr/>
          <p:nvPr/>
        </p:nvSpPr>
        <p:spPr>
          <a:xfrm>
            <a:off x="1" y="691861"/>
            <a:ext cx="1547664" cy="646331"/>
          </a:xfrm>
          <a:prstGeom prst="rect">
            <a:avLst/>
          </a:prstGeom>
        </p:spPr>
        <p:txBody>
          <a:bodyPr wrap="square">
            <a:spAutoFit/>
          </a:bodyPr>
          <a:lstStyle/>
          <a:p>
            <a:pPr algn="ctr"/>
            <a:r>
              <a:rPr lang="es-MX" b="1" dirty="0">
                <a:solidFill>
                  <a:schemeClr val="tx1">
                    <a:lumMod val="75000"/>
                    <a:lumOff val="25000"/>
                  </a:schemeClr>
                </a:solidFill>
              </a:rPr>
              <a:t>PORTAFOLIO ACTUAL</a:t>
            </a:r>
          </a:p>
        </p:txBody>
      </p:sp>
      <p:sp>
        <p:nvSpPr>
          <p:cNvPr id="4" name="2 Título"/>
          <p:cNvSpPr txBox="1">
            <a:spLocks/>
          </p:cNvSpPr>
          <p:nvPr/>
        </p:nvSpPr>
        <p:spPr>
          <a:xfrm>
            <a:off x="1700062" y="-34358"/>
            <a:ext cx="6760062" cy="692354"/>
          </a:xfrm>
          <a:prstGeom prst="rect">
            <a:avLst/>
          </a:prstGeom>
        </p:spPr>
        <p:txBody>
          <a:bodyPr>
            <a:noAutofit/>
          </a:bodyPr>
          <a:lstStyle>
            <a:lvl1pPr marL="271463" indent="0" algn="l" defTabSz="914400" rtl="0" eaLnBrk="1" latinLnBrk="0" hangingPunct="1">
              <a:spcBef>
                <a:spcPct val="0"/>
              </a:spcBef>
              <a:buNone/>
              <a:defRPr sz="1800" kern="1200">
                <a:solidFill>
                  <a:schemeClr val="bg1"/>
                </a:solidFill>
                <a:latin typeface="Arial" pitchFamily="34" charset="0"/>
                <a:ea typeface="+mj-ea"/>
                <a:cs typeface="Arial" pitchFamily="34" charset="0"/>
              </a:defRPr>
            </a:lvl1pPr>
          </a:lstStyle>
          <a:p>
            <a:pPr marL="0" algn="ctr"/>
            <a:r>
              <a:rPr lang="es-MX" sz="2400" b="1" dirty="0" smtClean="0">
                <a:solidFill>
                  <a:prstClr val="white">
                    <a:lumMod val="95000"/>
                  </a:prstClr>
                </a:solidFill>
                <a:latin typeface="Candara"/>
              </a:rPr>
              <a:t>Reporte de la Cartera de Inversiones </a:t>
            </a:r>
          </a:p>
          <a:p>
            <a:pPr marL="0" algn="ctr"/>
            <a:r>
              <a:rPr lang="es-MX" sz="2400" b="1" dirty="0" smtClean="0">
                <a:solidFill>
                  <a:prstClr val="white">
                    <a:lumMod val="95000"/>
                  </a:prstClr>
                </a:solidFill>
                <a:latin typeface="Candara"/>
              </a:rPr>
              <a:t>Noviembre </a:t>
            </a:r>
            <a:r>
              <a:rPr lang="es-MX" sz="2400" b="1" dirty="0">
                <a:solidFill>
                  <a:prstClr val="white">
                    <a:lumMod val="95000"/>
                  </a:prstClr>
                </a:solidFill>
                <a:latin typeface="Candara"/>
              </a:rPr>
              <a:t>de </a:t>
            </a:r>
            <a:r>
              <a:rPr lang="es-MX" sz="2400" b="1" dirty="0" smtClean="0">
                <a:solidFill>
                  <a:prstClr val="white">
                    <a:lumMod val="95000"/>
                  </a:prstClr>
                </a:solidFill>
                <a:latin typeface="Candara"/>
              </a:rPr>
              <a:t>2020</a:t>
            </a:r>
            <a:endParaRPr lang="es-MX" sz="2400" b="1" dirty="0">
              <a:solidFill>
                <a:prstClr val="white">
                  <a:lumMod val="95000"/>
                </a:prstClr>
              </a:solidFill>
              <a:latin typeface="Candara"/>
            </a:endParaRPr>
          </a:p>
        </p:txBody>
      </p:sp>
      <p:pic>
        <p:nvPicPr>
          <p:cNvPr id="7" name="Imagen 6"/>
          <p:cNvPicPr>
            <a:picLocks noChangeAspect="1"/>
          </p:cNvPicPr>
          <p:nvPr/>
        </p:nvPicPr>
        <p:blipFill>
          <a:blip r:embed="rId2"/>
          <a:stretch>
            <a:fillRect/>
          </a:stretch>
        </p:blipFill>
        <p:spPr>
          <a:xfrm>
            <a:off x="2747349" y="802459"/>
            <a:ext cx="4665488" cy="5409427"/>
          </a:xfrm>
          <a:prstGeom prst="rect">
            <a:avLst/>
          </a:prstGeom>
        </p:spPr>
      </p:pic>
    </p:spTree>
    <p:extLst>
      <p:ext uri="{BB962C8B-B14F-4D97-AF65-F5344CB8AC3E}">
        <p14:creationId xmlns:p14="http://schemas.microsoft.com/office/powerpoint/2010/main" val="283313701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p:cNvSpPr>
            <a:spLocks noGrp="1"/>
          </p:cNvSpPr>
          <p:nvPr>
            <p:ph type="sldNum" sz="quarter" idx="12"/>
          </p:nvPr>
        </p:nvSpPr>
        <p:spPr/>
        <p:txBody>
          <a:bodyPr/>
          <a:lstStyle/>
          <a:p>
            <a:fld id="{CF5E58AE-96D2-45FC-96FE-2B21174429C3}" type="slidenum">
              <a:rPr lang="es-MX" smtClean="0"/>
              <a:t>33</a:t>
            </a:fld>
            <a:endParaRPr lang="es-MX" dirty="0"/>
          </a:p>
        </p:txBody>
      </p:sp>
      <p:pic>
        <p:nvPicPr>
          <p:cNvPr id="3" name="Imagen 2"/>
          <p:cNvPicPr>
            <a:picLocks noChangeAspect="1"/>
          </p:cNvPicPr>
          <p:nvPr/>
        </p:nvPicPr>
        <p:blipFill>
          <a:blip r:embed="rId2"/>
          <a:stretch>
            <a:fillRect/>
          </a:stretch>
        </p:blipFill>
        <p:spPr>
          <a:xfrm>
            <a:off x="2239256" y="1150892"/>
            <a:ext cx="4665488" cy="4556215"/>
          </a:xfrm>
          <a:prstGeom prst="rect">
            <a:avLst/>
          </a:prstGeom>
        </p:spPr>
      </p:pic>
      <p:sp>
        <p:nvSpPr>
          <p:cNvPr id="4" name="5 Rectángulo"/>
          <p:cNvSpPr/>
          <p:nvPr/>
        </p:nvSpPr>
        <p:spPr>
          <a:xfrm>
            <a:off x="1" y="691861"/>
            <a:ext cx="1547664" cy="646331"/>
          </a:xfrm>
          <a:prstGeom prst="rect">
            <a:avLst/>
          </a:prstGeom>
        </p:spPr>
        <p:txBody>
          <a:bodyPr wrap="square">
            <a:spAutoFit/>
          </a:bodyPr>
          <a:lstStyle/>
          <a:p>
            <a:pPr algn="ctr"/>
            <a:r>
              <a:rPr lang="es-MX" b="1" dirty="0">
                <a:solidFill>
                  <a:schemeClr val="tx1">
                    <a:lumMod val="75000"/>
                    <a:lumOff val="25000"/>
                  </a:schemeClr>
                </a:solidFill>
              </a:rPr>
              <a:t>PORTAFOLIO ACTUAL</a:t>
            </a:r>
          </a:p>
        </p:txBody>
      </p:sp>
      <p:sp>
        <p:nvSpPr>
          <p:cNvPr id="5" name="CuadroTexto 4"/>
          <p:cNvSpPr txBox="1"/>
          <p:nvPr/>
        </p:nvSpPr>
        <p:spPr>
          <a:xfrm>
            <a:off x="473299" y="5771575"/>
            <a:ext cx="8197402" cy="584775"/>
          </a:xfrm>
          <a:prstGeom prst="rect">
            <a:avLst/>
          </a:prstGeom>
          <a:noFill/>
        </p:spPr>
        <p:txBody>
          <a:bodyPr wrap="square" rtlCol="0">
            <a:spAutoFit/>
          </a:bodyPr>
          <a:lstStyle/>
          <a:p>
            <a:pPr marL="285750" indent="-285750">
              <a:buFont typeface="Wingdings" panose="05000000000000000000" pitchFamily="2" charset="2"/>
              <a:buChar char="ü"/>
            </a:pPr>
            <a:r>
              <a:rPr lang="es-MX" sz="1600" dirty="0" smtClean="0"/>
              <a:t>Una vez presentado el Reporte de la </a:t>
            </a:r>
            <a:r>
              <a:rPr lang="es-MX" sz="1600" i="1" dirty="0" smtClean="0"/>
              <a:t>Cartera de Inversiones </a:t>
            </a:r>
            <a:r>
              <a:rPr lang="es-MX" sz="1600" i="1" dirty="0"/>
              <a:t>F</a:t>
            </a:r>
            <a:r>
              <a:rPr lang="es-MX" sz="1600" i="1" dirty="0" smtClean="0"/>
              <a:t>inancieras al mes de noviembre de 2020,</a:t>
            </a:r>
            <a:r>
              <a:rPr lang="es-MX" sz="1600" dirty="0" smtClean="0"/>
              <a:t> los miembros del Consejo Directivo </a:t>
            </a:r>
            <a:r>
              <a:rPr lang="es-MX" sz="1600" i="1" dirty="0" smtClean="0"/>
              <a:t>quedan enterados del mismo.</a:t>
            </a:r>
            <a:endParaRPr lang="es-MX" sz="1600" i="1" dirty="0"/>
          </a:p>
        </p:txBody>
      </p:sp>
      <p:sp>
        <p:nvSpPr>
          <p:cNvPr id="6" name="2 Título"/>
          <p:cNvSpPr txBox="1">
            <a:spLocks/>
          </p:cNvSpPr>
          <p:nvPr/>
        </p:nvSpPr>
        <p:spPr>
          <a:xfrm>
            <a:off x="1700062" y="-34358"/>
            <a:ext cx="6760062" cy="692354"/>
          </a:xfrm>
          <a:prstGeom prst="rect">
            <a:avLst/>
          </a:prstGeom>
        </p:spPr>
        <p:txBody>
          <a:bodyPr>
            <a:noAutofit/>
          </a:bodyPr>
          <a:lstStyle>
            <a:lvl1pPr marL="271463" indent="0" algn="l" defTabSz="914400" rtl="0" eaLnBrk="1" latinLnBrk="0" hangingPunct="1">
              <a:spcBef>
                <a:spcPct val="0"/>
              </a:spcBef>
              <a:buNone/>
              <a:defRPr sz="1800" kern="1200">
                <a:solidFill>
                  <a:schemeClr val="bg1"/>
                </a:solidFill>
                <a:latin typeface="Arial" pitchFamily="34" charset="0"/>
                <a:ea typeface="+mj-ea"/>
                <a:cs typeface="Arial" pitchFamily="34" charset="0"/>
              </a:defRPr>
            </a:lvl1pPr>
          </a:lstStyle>
          <a:p>
            <a:pPr marL="0" algn="ctr"/>
            <a:r>
              <a:rPr lang="es-MX" sz="2400" b="1" dirty="0" smtClean="0">
                <a:solidFill>
                  <a:prstClr val="white">
                    <a:lumMod val="95000"/>
                  </a:prstClr>
                </a:solidFill>
                <a:latin typeface="Candara"/>
              </a:rPr>
              <a:t>Reporte de la Cartera de Inversiones </a:t>
            </a:r>
          </a:p>
          <a:p>
            <a:pPr marL="0" algn="ctr"/>
            <a:r>
              <a:rPr lang="es-MX" sz="2400" b="1" dirty="0" smtClean="0">
                <a:solidFill>
                  <a:prstClr val="white">
                    <a:lumMod val="95000"/>
                  </a:prstClr>
                </a:solidFill>
                <a:latin typeface="Candara"/>
              </a:rPr>
              <a:t>Noviembre </a:t>
            </a:r>
            <a:r>
              <a:rPr lang="es-MX" sz="2400" b="1" dirty="0">
                <a:solidFill>
                  <a:prstClr val="white">
                    <a:lumMod val="95000"/>
                  </a:prstClr>
                </a:solidFill>
                <a:latin typeface="Candara"/>
              </a:rPr>
              <a:t>de </a:t>
            </a:r>
            <a:r>
              <a:rPr lang="es-MX" sz="2400" b="1" dirty="0" smtClean="0">
                <a:solidFill>
                  <a:prstClr val="white">
                    <a:lumMod val="95000"/>
                  </a:prstClr>
                </a:solidFill>
                <a:latin typeface="Candara"/>
              </a:rPr>
              <a:t>2020</a:t>
            </a:r>
            <a:endParaRPr lang="es-MX" sz="2400" b="1" dirty="0">
              <a:solidFill>
                <a:prstClr val="white">
                  <a:lumMod val="95000"/>
                </a:prstClr>
              </a:solidFill>
              <a:latin typeface="Candara"/>
            </a:endParaRPr>
          </a:p>
        </p:txBody>
      </p:sp>
    </p:spTree>
    <p:extLst>
      <p:ext uri="{BB962C8B-B14F-4D97-AF65-F5344CB8AC3E}">
        <p14:creationId xmlns:p14="http://schemas.microsoft.com/office/powerpoint/2010/main" val="148933350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353704" y="2694115"/>
            <a:ext cx="6199496" cy="1470025"/>
          </a:xfrm>
        </p:spPr>
        <p:txBody>
          <a:bodyPr/>
          <a:lstStyle/>
          <a:p>
            <a:r>
              <a:rPr lang="es-MX" dirty="0">
                <a:solidFill>
                  <a:schemeClr val="tx1">
                    <a:lumMod val="65000"/>
                    <a:lumOff val="35000"/>
                  </a:schemeClr>
                </a:solidFill>
                <a:effectLst>
                  <a:outerShdw blurRad="38100" dist="38100" dir="2700000" algn="tl">
                    <a:srgbClr val="000000">
                      <a:alpha val="43137"/>
                    </a:srgbClr>
                  </a:outerShdw>
                </a:effectLst>
              </a:rPr>
              <a:t>6. Reporte de </a:t>
            </a:r>
            <a:r>
              <a:rPr lang="es-MX" dirty="0" smtClean="0">
                <a:solidFill>
                  <a:schemeClr val="tx1">
                    <a:lumMod val="65000"/>
                    <a:lumOff val="35000"/>
                  </a:schemeClr>
                </a:solidFill>
                <a:effectLst>
                  <a:outerShdw blurRad="38100" dist="38100" dir="2700000" algn="tl">
                    <a:srgbClr val="000000">
                      <a:alpha val="43137"/>
                    </a:srgbClr>
                  </a:outerShdw>
                </a:effectLst>
              </a:rPr>
              <a:t>Adeudos </a:t>
            </a:r>
            <a:r>
              <a:rPr lang="es-MX" dirty="0">
                <a:solidFill>
                  <a:schemeClr val="tx1">
                    <a:lumMod val="65000"/>
                    <a:lumOff val="35000"/>
                  </a:schemeClr>
                </a:solidFill>
                <a:effectLst>
                  <a:outerShdw blurRad="38100" dist="38100" dir="2700000" algn="tl">
                    <a:srgbClr val="000000">
                      <a:alpha val="43137"/>
                    </a:srgbClr>
                  </a:outerShdw>
                </a:effectLst>
              </a:rPr>
              <a:t>de </a:t>
            </a:r>
            <a:r>
              <a:rPr lang="es-MX" dirty="0" smtClean="0">
                <a:solidFill>
                  <a:schemeClr val="tx1">
                    <a:lumMod val="65000"/>
                    <a:lumOff val="35000"/>
                  </a:schemeClr>
                </a:solidFill>
                <a:effectLst>
                  <a:outerShdw blurRad="38100" dist="38100" dir="2700000" algn="tl">
                    <a:srgbClr val="000000">
                      <a:alpha val="43137"/>
                    </a:srgbClr>
                  </a:outerShdw>
                </a:effectLst>
              </a:rPr>
              <a:t>Entidades Públicas</a:t>
            </a:r>
            <a:endParaRPr lang="es-MX" dirty="0"/>
          </a:p>
        </p:txBody>
      </p:sp>
      <p:sp>
        <p:nvSpPr>
          <p:cNvPr id="4" name="Marcador de número de diapositiva 3"/>
          <p:cNvSpPr>
            <a:spLocks noGrp="1"/>
          </p:cNvSpPr>
          <p:nvPr>
            <p:ph type="sldNum" sz="quarter" idx="12"/>
          </p:nvPr>
        </p:nvSpPr>
        <p:spPr/>
        <p:txBody>
          <a:bodyPr/>
          <a:lstStyle/>
          <a:p>
            <a:fld id="{08DCC1CA-BC64-9342-9FC6-0A703FD15379}" type="slidenum">
              <a:rPr lang="en-US" smtClean="0"/>
              <a:pPr/>
              <a:t>34</a:t>
            </a:fld>
            <a:endParaRPr lang="en-US" dirty="0"/>
          </a:p>
        </p:txBody>
      </p:sp>
      <p:sp>
        <p:nvSpPr>
          <p:cNvPr id="5" name="Rectángulo 4"/>
          <p:cNvSpPr/>
          <p:nvPr/>
        </p:nvSpPr>
        <p:spPr>
          <a:xfrm>
            <a:off x="353704" y="4712916"/>
            <a:ext cx="8569209" cy="1323439"/>
          </a:xfrm>
          <a:prstGeom prst="rect">
            <a:avLst/>
          </a:prstGeom>
        </p:spPr>
        <p:txBody>
          <a:bodyPr wrap="square">
            <a:spAutoFit/>
          </a:bodyPr>
          <a:lstStyle/>
          <a:p>
            <a:pPr marL="285750" indent="-285750" algn="just">
              <a:buFont typeface="Wingdings" panose="05000000000000000000" pitchFamily="2" charset="2"/>
              <a:buChar char="q"/>
            </a:pPr>
            <a:r>
              <a:rPr lang="es-MX" sz="1600" dirty="0"/>
              <a:t>En desahogo del punto número </a:t>
            </a:r>
            <a:r>
              <a:rPr lang="es-MX" sz="1600" dirty="0" smtClean="0"/>
              <a:t>seis </a:t>
            </a:r>
            <a:r>
              <a:rPr lang="es-MX" sz="1600" dirty="0"/>
              <a:t>del orden del día, relativo a la presentación del </a:t>
            </a:r>
            <a:r>
              <a:rPr lang="es-MX" sz="1600" i="1" dirty="0" smtClean="0"/>
              <a:t>Reporte de Adeudos de Entidades Públicas</a:t>
            </a:r>
            <a:r>
              <a:rPr lang="es-MX" sz="1600" dirty="0" smtClean="0"/>
              <a:t>, </a:t>
            </a:r>
            <a:r>
              <a:rPr lang="es-MX" sz="1600" dirty="0"/>
              <a:t>el Director </a:t>
            </a:r>
            <a:r>
              <a:rPr lang="es-MX" sz="1600" dirty="0" smtClean="0"/>
              <a:t>General del </a:t>
            </a:r>
            <a:r>
              <a:rPr lang="es-MX" sz="1600" dirty="0"/>
              <a:t>Instituto de Pensiones del Estado de Jalisco, Iván Eduardo Argüelles Sánchez, con fundamento en lo establecido en el artículo 154 fracción </a:t>
            </a:r>
            <a:r>
              <a:rPr lang="es-MX" sz="1600" dirty="0" smtClean="0"/>
              <a:t>XXII </a:t>
            </a:r>
            <a:r>
              <a:rPr lang="es-MX" sz="1600" dirty="0"/>
              <a:t>de la Ley del Instituto de Pensiones del Estado de Jalisco, presenta el </a:t>
            </a:r>
            <a:r>
              <a:rPr lang="es-MX" sz="1600" i="1" dirty="0"/>
              <a:t>R</a:t>
            </a:r>
            <a:r>
              <a:rPr lang="es-MX" sz="1600" i="1" dirty="0" smtClean="0"/>
              <a:t>eporte de Adeudos de Entidades Públicas a noviembre de </a:t>
            </a:r>
            <a:r>
              <a:rPr lang="es-MX" sz="1600" i="1" dirty="0"/>
              <a:t>2020</a:t>
            </a:r>
            <a:r>
              <a:rPr lang="es-MX" sz="1600" dirty="0"/>
              <a:t>, </a:t>
            </a:r>
            <a:r>
              <a:rPr lang="es-MX" sz="1600" dirty="0" smtClean="0"/>
              <a:t>conforme </a:t>
            </a:r>
            <a:r>
              <a:rPr lang="es-MX" sz="1600" dirty="0"/>
              <a:t>al siguiente reporte general:</a:t>
            </a:r>
          </a:p>
        </p:txBody>
      </p:sp>
    </p:spTree>
    <p:extLst>
      <p:ext uri="{BB962C8B-B14F-4D97-AF65-F5344CB8AC3E}">
        <p14:creationId xmlns:p14="http://schemas.microsoft.com/office/powerpoint/2010/main" val="44260643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2 Título"/>
          <p:cNvSpPr txBox="1">
            <a:spLocks/>
          </p:cNvSpPr>
          <p:nvPr/>
        </p:nvSpPr>
        <p:spPr>
          <a:xfrm>
            <a:off x="1653702" y="-30372"/>
            <a:ext cx="6848272" cy="553792"/>
          </a:xfrm>
          <a:prstGeom prst="rect">
            <a:avLst/>
          </a:prstGeom>
        </p:spPr>
        <p:txBody>
          <a:bodyPr>
            <a:noAutofit/>
          </a:bodyPr>
          <a:lstStyle>
            <a:lvl1pPr marL="271463" indent="0" algn="l" defTabSz="914400" rtl="0" eaLnBrk="1" latinLnBrk="0" hangingPunct="1">
              <a:spcBef>
                <a:spcPct val="0"/>
              </a:spcBef>
              <a:buNone/>
              <a:defRPr sz="1800" kern="1200">
                <a:solidFill>
                  <a:schemeClr val="bg1"/>
                </a:solidFill>
                <a:latin typeface="Arial" pitchFamily="34" charset="0"/>
                <a:ea typeface="+mj-ea"/>
                <a:cs typeface="Arial" pitchFamily="34" charset="0"/>
              </a:defRPr>
            </a:lvl1pPr>
          </a:lstStyle>
          <a:p>
            <a:pPr marL="0" algn="ctr"/>
            <a:r>
              <a:rPr lang="es-MX" b="1" dirty="0">
                <a:solidFill>
                  <a:schemeClr val="bg1">
                    <a:lumMod val="95000"/>
                  </a:schemeClr>
                </a:solidFill>
                <a:latin typeface="+mj-lt"/>
              </a:rPr>
              <a:t>Reporte de adeudos de </a:t>
            </a:r>
            <a:r>
              <a:rPr lang="es-MX" b="1" dirty="0" smtClean="0">
                <a:solidFill>
                  <a:schemeClr val="bg1">
                    <a:lumMod val="95000"/>
                  </a:schemeClr>
                </a:solidFill>
                <a:latin typeface="+mj-lt"/>
              </a:rPr>
              <a:t>Entidades Públicas </a:t>
            </a:r>
            <a:r>
              <a:rPr lang="es-MX" b="1" dirty="0">
                <a:solidFill>
                  <a:schemeClr val="bg1">
                    <a:lumMod val="95000"/>
                  </a:schemeClr>
                </a:solidFill>
                <a:latin typeface="+mj-lt"/>
              </a:rPr>
              <a:t>Patronales</a:t>
            </a:r>
          </a:p>
        </p:txBody>
      </p:sp>
      <p:sp>
        <p:nvSpPr>
          <p:cNvPr id="3" name="Marcador de número de diapositiva 2"/>
          <p:cNvSpPr>
            <a:spLocks noGrp="1"/>
          </p:cNvSpPr>
          <p:nvPr>
            <p:ph type="sldNum" sz="quarter" idx="12"/>
          </p:nvPr>
        </p:nvSpPr>
        <p:spPr/>
        <p:txBody>
          <a:bodyPr/>
          <a:lstStyle/>
          <a:p>
            <a:fld id="{CF5E58AE-96D2-45FC-96FE-2B21174429C3}" type="slidenum">
              <a:rPr lang="es-MX" smtClean="0"/>
              <a:t>35</a:t>
            </a:fld>
            <a:endParaRPr lang="es-MX" dirty="0"/>
          </a:p>
        </p:txBody>
      </p:sp>
      <p:sp>
        <p:nvSpPr>
          <p:cNvPr id="5" name="Marcador de texto 2"/>
          <p:cNvSpPr txBox="1">
            <a:spLocks/>
          </p:cNvSpPr>
          <p:nvPr/>
        </p:nvSpPr>
        <p:spPr>
          <a:xfrm>
            <a:off x="2701165" y="313870"/>
            <a:ext cx="8636000" cy="419100"/>
          </a:xfrm>
          <a:prstGeom prst="rect">
            <a:avLst/>
          </a:prstGeom>
        </p:spPr>
        <p:txBody>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MX" sz="1800" dirty="0" smtClean="0">
                <a:solidFill>
                  <a:schemeClr val="bg1"/>
                </a:solidFill>
              </a:rPr>
              <a:t>Comportamiento de Adeudos EPP 2020</a:t>
            </a:r>
            <a:endParaRPr lang="es-MX" sz="1800" dirty="0">
              <a:solidFill>
                <a:schemeClr val="bg1"/>
              </a:solidFill>
            </a:endParaRPr>
          </a:p>
        </p:txBody>
      </p:sp>
      <p:graphicFrame>
        <p:nvGraphicFramePr>
          <p:cNvPr id="10" name="Gráfico 9"/>
          <p:cNvGraphicFramePr>
            <a:graphicFrameLocks/>
          </p:cNvGraphicFramePr>
          <p:nvPr>
            <p:extLst>
              <p:ext uri="{D42A27DB-BD31-4B8C-83A1-F6EECF244321}">
                <p14:modId xmlns:p14="http://schemas.microsoft.com/office/powerpoint/2010/main" val="3220532627"/>
              </p:ext>
            </p:extLst>
          </p:nvPr>
        </p:nvGraphicFramePr>
        <p:xfrm>
          <a:off x="569343" y="867661"/>
          <a:ext cx="7395563" cy="3383025"/>
        </p:xfrm>
        <a:graphic>
          <a:graphicData uri="http://schemas.openxmlformats.org/drawingml/2006/chart">
            <c:chart xmlns:c="http://schemas.openxmlformats.org/drawingml/2006/chart" xmlns:r="http://schemas.openxmlformats.org/officeDocument/2006/relationships" r:id="rId2"/>
          </a:graphicData>
        </a:graphic>
      </p:graphicFrame>
      <p:pic>
        <p:nvPicPr>
          <p:cNvPr id="11" name="Imagen 10"/>
          <p:cNvPicPr>
            <a:picLocks noChangeAspect="1"/>
          </p:cNvPicPr>
          <p:nvPr/>
        </p:nvPicPr>
        <p:blipFill>
          <a:blip r:embed="rId3"/>
          <a:stretch>
            <a:fillRect/>
          </a:stretch>
        </p:blipFill>
        <p:spPr>
          <a:xfrm>
            <a:off x="2597462" y="4385377"/>
            <a:ext cx="3472484" cy="2336098"/>
          </a:xfrm>
          <a:prstGeom prst="rect">
            <a:avLst/>
          </a:prstGeom>
        </p:spPr>
      </p:pic>
    </p:spTree>
    <p:extLst>
      <p:ext uri="{BB962C8B-B14F-4D97-AF65-F5344CB8AC3E}">
        <p14:creationId xmlns:p14="http://schemas.microsoft.com/office/powerpoint/2010/main" val="19951524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2 Título"/>
          <p:cNvSpPr txBox="1">
            <a:spLocks/>
          </p:cNvSpPr>
          <p:nvPr/>
        </p:nvSpPr>
        <p:spPr>
          <a:xfrm>
            <a:off x="1642944" y="170678"/>
            <a:ext cx="6848272" cy="553792"/>
          </a:xfrm>
          <a:prstGeom prst="rect">
            <a:avLst/>
          </a:prstGeom>
        </p:spPr>
        <p:txBody>
          <a:bodyPr>
            <a:noAutofit/>
          </a:bodyPr>
          <a:lstStyle>
            <a:lvl1pPr marL="271463" indent="0" algn="l" defTabSz="914400" rtl="0" eaLnBrk="1" latinLnBrk="0" hangingPunct="1">
              <a:spcBef>
                <a:spcPct val="0"/>
              </a:spcBef>
              <a:buNone/>
              <a:defRPr sz="1800" kern="1200">
                <a:solidFill>
                  <a:schemeClr val="bg1"/>
                </a:solidFill>
                <a:latin typeface="Arial" pitchFamily="34" charset="0"/>
                <a:ea typeface="+mj-ea"/>
                <a:cs typeface="Arial" pitchFamily="34" charset="0"/>
              </a:defRPr>
            </a:lvl1pPr>
          </a:lstStyle>
          <a:p>
            <a:pPr marL="0" algn="ctr"/>
            <a:r>
              <a:rPr lang="es-MX" b="1" dirty="0">
                <a:solidFill>
                  <a:schemeClr val="bg1">
                    <a:lumMod val="95000"/>
                  </a:schemeClr>
                </a:solidFill>
                <a:latin typeface="+mj-lt"/>
              </a:rPr>
              <a:t>Reporte de adeudos de </a:t>
            </a:r>
            <a:r>
              <a:rPr lang="es-MX" b="1" dirty="0" smtClean="0">
                <a:solidFill>
                  <a:schemeClr val="bg1">
                    <a:lumMod val="95000"/>
                  </a:schemeClr>
                </a:solidFill>
                <a:latin typeface="+mj-lt"/>
              </a:rPr>
              <a:t>Entidades Públicas </a:t>
            </a:r>
            <a:r>
              <a:rPr lang="es-MX" b="1" dirty="0">
                <a:solidFill>
                  <a:schemeClr val="bg1">
                    <a:lumMod val="95000"/>
                  </a:schemeClr>
                </a:solidFill>
                <a:latin typeface="+mj-lt"/>
              </a:rPr>
              <a:t>Patronales</a:t>
            </a:r>
          </a:p>
        </p:txBody>
      </p:sp>
      <p:sp>
        <p:nvSpPr>
          <p:cNvPr id="3" name="Marcador de número de diapositiva 2"/>
          <p:cNvSpPr>
            <a:spLocks noGrp="1"/>
          </p:cNvSpPr>
          <p:nvPr>
            <p:ph type="sldNum" sz="quarter" idx="12"/>
          </p:nvPr>
        </p:nvSpPr>
        <p:spPr/>
        <p:txBody>
          <a:bodyPr/>
          <a:lstStyle/>
          <a:p>
            <a:fld id="{CF5E58AE-96D2-45FC-96FE-2B21174429C3}" type="slidenum">
              <a:rPr lang="es-MX" smtClean="0"/>
              <a:t>36</a:t>
            </a:fld>
            <a:endParaRPr lang="es-MX" dirty="0"/>
          </a:p>
        </p:txBody>
      </p:sp>
      <p:sp>
        <p:nvSpPr>
          <p:cNvPr id="7" name="Marcador de texto 4"/>
          <p:cNvSpPr txBox="1">
            <a:spLocks/>
          </p:cNvSpPr>
          <p:nvPr/>
        </p:nvSpPr>
        <p:spPr>
          <a:xfrm>
            <a:off x="392245" y="810322"/>
            <a:ext cx="8636000" cy="419100"/>
          </a:xfrm>
          <a:prstGeom prst="rect">
            <a:avLst/>
          </a:prstGeom>
        </p:spPr>
        <p:txBody>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MX" sz="1800" dirty="0" smtClean="0"/>
              <a:t>Estatus de situación de adeudos de Entidades Público Patronales adheridas</a:t>
            </a:r>
            <a:endParaRPr lang="es-MX" sz="1800" dirty="0"/>
          </a:p>
        </p:txBody>
      </p:sp>
      <p:graphicFrame>
        <p:nvGraphicFramePr>
          <p:cNvPr id="9" name="Gráfico 8"/>
          <p:cNvGraphicFramePr>
            <a:graphicFrameLocks/>
          </p:cNvGraphicFramePr>
          <p:nvPr>
            <p:extLst>
              <p:ext uri="{D42A27DB-BD31-4B8C-83A1-F6EECF244321}">
                <p14:modId xmlns:p14="http://schemas.microsoft.com/office/powerpoint/2010/main" val="3492388614"/>
              </p:ext>
            </p:extLst>
          </p:nvPr>
        </p:nvGraphicFramePr>
        <p:xfrm>
          <a:off x="1646144" y="1229422"/>
          <a:ext cx="5591175" cy="3176588"/>
        </p:xfrm>
        <a:graphic>
          <a:graphicData uri="http://schemas.openxmlformats.org/drawingml/2006/chart">
            <c:chart xmlns:c="http://schemas.openxmlformats.org/drawingml/2006/chart" xmlns:r="http://schemas.openxmlformats.org/officeDocument/2006/relationships" r:id="rId2"/>
          </a:graphicData>
        </a:graphic>
      </p:graphicFrame>
      <p:sp>
        <p:nvSpPr>
          <p:cNvPr id="12" name="CuadroTexto 11"/>
          <p:cNvSpPr txBox="1"/>
          <p:nvPr/>
        </p:nvSpPr>
        <p:spPr>
          <a:xfrm>
            <a:off x="392245" y="6184645"/>
            <a:ext cx="8098971" cy="400110"/>
          </a:xfrm>
          <a:prstGeom prst="rect">
            <a:avLst/>
          </a:prstGeom>
          <a:noFill/>
        </p:spPr>
        <p:txBody>
          <a:bodyPr wrap="square" rtlCol="0">
            <a:spAutoFit/>
          </a:bodyPr>
          <a:lstStyle/>
          <a:p>
            <a:r>
              <a:rPr lang="es-MX" sz="1000" b="1" i="1" dirty="0" smtClean="0"/>
              <a:t>* </a:t>
            </a:r>
            <a:r>
              <a:rPr lang="es-MX" sz="1000" i="1" dirty="0" smtClean="0"/>
              <a:t>No se cuantifican Grupo 16 de Policía Auxiliar, Grupo 20 de Policía Auxiliar y DARE Municipio de Zapotlán el Grande, ya que son </a:t>
            </a:r>
            <a:r>
              <a:rPr lang="es-MX" sz="1000" i="1" dirty="0"/>
              <a:t>e</a:t>
            </a:r>
            <a:r>
              <a:rPr lang="es-MX" sz="1000" i="1" dirty="0" smtClean="0"/>
              <a:t>ntidades inactivas; sin embargo, aún presentan adeudo al Instituto. </a:t>
            </a:r>
            <a:endParaRPr lang="es-MX" sz="1000" i="1" dirty="0"/>
          </a:p>
        </p:txBody>
      </p:sp>
      <p:pic>
        <p:nvPicPr>
          <p:cNvPr id="13" name="Imagen 12"/>
          <p:cNvPicPr>
            <a:picLocks noChangeAspect="1"/>
          </p:cNvPicPr>
          <p:nvPr/>
        </p:nvPicPr>
        <p:blipFill>
          <a:blip r:embed="rId3"/>
          <a:stretch>
            <a:fillRect/>
          </a:stretch>
        </p:blipFill>
        <p:spPr>
          <a:xfrm>
            <a:off x="2100246" y="4543108"/>
            <a:ext cx="4682968" cy="1504817"/>
          </a:xfrm>
          <a:prstGeom prst="rect">
            <a:avLst/>
          </a:prstGeom>
        </p:spPr>
      </p:pic>
    </p:spTree>
    <p:extLst>
      <p:ext uri="{BB962C8B-B14F-4D97-AF65-F5344CB8AC3E}">
        <p14:creationId xmlns:p14="http://schemas.microsoft.com/office/powerpoint/2010/main" val="381348399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2 Título"/>
          <p:cNvSpPr txBox="1">
            <a:spLocks/>
          </p:cNvSpPr>
          <p:nvPr/>
        </p:nvSpPr>
        <p:spPr>
          <a:xfrm>
            <a:off x="1653702" y="-30372"/>
            <a:ext cx="6848272" cy="553792"/>
          </a:xfrm>
          <a:prstGeom prst="rect">
            <a:avLst/>
          </a:prstGeom>
        </p:spPr>
        <p:txBody>
          <a:bodyPr>
            <a:noAutofit/>
          </a:bodyPr>
          <a:lstStyle>
            <a:lvl1pPr marL="271463" indent="0" algn="l" defTabSz="914400" rtl="0" eaLnBrk="1" latinLnBrk="0" hangingPunct="1">
              <a:spcBef>
                <a:spcPct val="0"/>
              </a:spcBef>
              <a:buNone/>
              <a:defRPr sz="1800" kern="1200">
                <a:solidFill>
                  <a:schemeClr val="bg1"/>
                </a:solidFill>
                <a:latin typeface="Arial" pitchFamily="34" charset="0"/>
                <a:ea typeface="+mj-ea"/>
                <a:cs typeface="Arial" pitchFamily="34" charset="0"/>
              </a:defRPr>
            </a:lvl1pPr>
          </a:lstStyle>
          <a:p>
            <a:pPr marL="0" algn="ctr"/>
            <a:r>
              <a:rPr lang="es-MX" sz="2300" b="1" dirty="0">
                <a:solidFill>
                  <a:schemeClr val="bg1">
                    <a:lumMod val="95000"/>
                  </a:schemeClr>
                </a:solidFill>
                <a:latin typeface="+mj-lt"/>
              </a:rPr>
              <a:t>Reporte de adeudos de </a:t>
            </a:r>
            <a:endParaRPr lang="es-MX" sz="2300" b="1" dirty="0" smtClean="0">
              <a:solidFill>
                <a:schemeClr val="bg1">
                  <a:lumMod val="95000"/>
                </a:schemeClr>
              </a:solidFill>
              <a:latin typeface="+mj-lt"/>
            </a:endParaRPr>
          </a:p>
          <a:p>
            <a:pPr marL="0" algn="ctr"/>
            <a:r>
              <a:rPr lang="es-MX" sz="2300" b="1" dirty="0" smtClean="0">
                <a:solidFill>
                  <a:schemeClr val="bg1">
                    <a:lumMod val="95000"/>
                  </a:schemeClr>
                </a:solidFill>
                <a:latin typeface="+mj-lt"/>
              </a:rPr>
              <a:t>Entidades Públicas </a:t>
            </a:r>
            <a:r>
              <a:rPr lang="es-MX" sz="2300" b="1" dirty="0">
                <a:solidFill>
                  <a:schemeClr val="bg1">
                    <a:lumMod val="95000"/>
                  </a:schemeClr>
                </a:solidFill>
                <a:latin typeface="+mj-lt"/>
              </a:rPr>
              <a:t>Patronales</a:t>
            </a:r>
          </a:p>
        </p:txBody>
      </p:sp>
      <p:sp>
        <p:nvSpPr>
          <p:cNvPr id="3" name="Marcador de número de diapositiva 2"/>
          <p:cNvSpPr>
            <a:spLocks noGrp="1"/>
          </p:cNvSpPr>
          <p:nvPr>
            <p:ph type="sldNum" sz="quarter" idx="12"/>
          </p:nvPr>
        </p:nvSpPr>
        <p:spPr/>
        <p:txBody>
          <a:bodyPr/>
          <a:lstStyle/>
          <a:p>
            <a:fld id="{CF5E58AE-96D2-45FC-96FE-2B21174429C3}" type="slidenum">
              <a:rPr lang="es-MX" smtClean="0"/>
              <a:t>37</a:t>
            </a:fld>
            <a:endParaRPr lang="es-MX" dirty="0"/>
          </a:p>
        </p:txBody>
      </p:sp>
      <p:sp>
        <p:nvSpPr>
          <p:cNvPr id="7" name="Marcador de texto 2"/>
          <p:cNvSpPr txBox="1">
            <a:spLocks/>
          </p:cNvSpPr>
          <p:nvPr/>
        </p:nvSpPr>
        <p:spPr>
          <a:xfrm>
            <a:off x="241300" y="947681"/>
            <a:ext cx="8636000" cy="419100"/>
          </a:xfrm>
          <a:prstGeom prst="rect">
            <a:avLst/>
          </a:prstGeom>
        </p:spPr>
        <p:txBody>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MX" sz="2000" b="1" dirty="0" smtClean="0">
                <a:solidFill>
                  <a:schemeClr val="bg1">
                    <a:lumMod val="50000"/>
                  </a:schemeClr>
                </a:solidFill>
              </a:rPr>
              <a:t>En proceso jurídico</a:t>
            </a:r>
            <a:endParaRPr lang="es-MX" sz="2000" b="1" dirty="0">
              <a:solidFill>
                <a:schemeClr val="bg1">
                  <a:lumMod val="50000"/>
                </a:schemeClr>
              </a:solidFill>
            </a:endParaRPr>
          </a:p>
        </p:txBody>
      </p:sp>
      <p:graphicFrame>
        <p:nvGraphicFramePr>
          <p:cNvPr id="6" name="Objeto 5"/>
          <p:cNvGraphicFramePr>
            <a:graphicFrameLocks noChangeAspect="1"/>
          </p:cNvGraphicFramePr>
          <p:nvPr>
            <p:extLst>
              <p:ext uri="{D42A27DB-BD31-4B8C-83A1-F6EECF244321}">
                <p14:modId xmlns:p14="http://schemas.microsoft.com/office/powerpoint/2010/main" val="2670471644"/>
              </p:ext>
            </p:extLst>
          </p:nvPr>
        </p:nvGraphicFramePr>
        <p:xfrm>
          <a:off x="146081" y="1366781"/>
          <a:ext cx="8826437" cy="4498264"/>
        </p:xfrm>
        <a:graphic>
          <a:graphicData uri="http://schemas.openxmlformats.org/presentationml/2006/ole">
            <mc:AlternateContent xmlns:mc="http://schemas.openxmlformats.org/markup-compatibility/2006">
              <mc:Choice xmlns:v="urn:schemas-microsoft-com:vml" Requires="v">
                <p:oleObj spid="_x0000_s1033" name="Hoja de cálculo" r:id="rId3" imgW="12725283" imgH="6486504" progId="Excel.Sheet.12">
                  <p:embed/>
                </p:oleObj>
              </mc:Choice>
              <mc:Fallback>
                <p:oleObj name="Hoja de cálculo" r:id="rId3" imgW="12725283" imgH="6486504" progId="Excel.Sheet.12">
                  <p:embed/>
                  <p:pic>
                    <p:nvPicPr>
                      <p:cNvPr id="5" name="Objeto 4"/>
                      <p:cNvPicPr/>
                      <p:nvPr/>
                    </p:nvPicPr>
                    <p:blipFill>
                      <a:blip r:embed="rId4"/>
                      <a:stretch>
                        <a:fillRect/>
                      </a:stretch>
                    </p:blipFill>
                    <p:spPr>
                      <a:xfrm>
                        <a:off x="146081" y="1366781"/>
                        <a:ext cx="8826437" cy="4498264"/>
                      </a:xfrm>
                      <a:prstGeom prst="rect">
                        <a:avLst/>
                      </a:prstGeom>
                    </p:spPr>
                  </p:pic>
                </p:oleObj>
              </mc:Fallback>
            </mc:AlternateContent>
          </a:graphicData>
        </a:graphic>
      </p:graphicFrame>
    </p:spTree>
    <p:extLst>
      <p:ext uri="{BB962C8B-B14F-4D97-AF65-F5344CB8AC3E}">
        <p14:creationId xmlns:p14="http://schemas.microsoft.com/office/powerpoint/2010/main" val="394201388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2 Título"/>
          <p:cNvSpPr txBox="1">
            <a:spLocks/>
          </p:cNvSpPr>
          <p:nvPr/>
        </p:nvSpPr>
        <p:spPr>
          <a:xfrm>
            <a:off x="1634248" y="-39705"/>
            <a:ext cx="6867726" cy="763036"/>
          </a:xfrm>
          <a:prstGeom prst="rect">
            <a:avLst/>
          </a:prstGeom>
        </p:spPr>
        <p:txBody>
          <a:bodyPr>
            <a:noAutofit/>
          </a:bodyPr>
          <a:lstStyle>
            <a:lvl1pPr marL="271463" indent="0" algn="l" defTabSz="914400" rtl="0" eaLnBrk="1" latinLnBrk="0" hangingPunct="1">
              <a:spcBef>
                <a:spcPct val="0"/>
              </a:spcBef>
              <a:buNone/>
              <a:defRPr sz="1800" kern="1200">
                <a:solidFill>
                  <a:schemeClr val="bg1"/>
                </a:solidFill>
                <a:latin typeface="Arial" pitchFamily="34" charset="0"/>
                <a:ea typeface="+mj-ea"/>
                <a:cs typeface="Arial" pitchFamily="34" charset="0"/>
              </a:defRPr>
            </a:lvl1pPr>
          </a:lstStyle>
          <a:p>
            <a:pPr marL="0" algn="ctr"/>
            <a:r>
              <a:rPr lang="es-MX" sz="2300" b="1" dirty="0">
                <a:solidFill>
                  <a:schemeClr val="bg1">
                    <a:lumMod val="95000"/>
                  </a:schemeClr>
                </a:solidFill>
                <a:latin typeface="+mj-lt"/>
              </a:rPr>
              <a:t>Reporte de adeudos de </a:t>
            </a:r>
            <a:endParaRPr lang="es-MX" sz="2300" b="1" dirty="0" smtClean="0">
              <a:solidFill>
                <a:schemeClr val="bg1">
                  <a:lumMod val="95000"/>
                </a:schemeClr>
              </a:solidFill>
              <a:latin typeface="+mj-lt"/>
            </a:endParaRPr>
          </a:p>
          <a:p>
            <a:pPr marL="0" algn="ctr"/>
            <a:r>
              <a:rPr lang="es-MX" sz="2300" b="1" dirty="0" smtClean="0">
                <a:solidFill>
                  <a:schemeClr val="bg1">
                    <a:lumMod val="95000"/>
                  </a:schemeClr>
                </a:solidFill>
                <a:latin typeface="+mj-lt"/>
              </a:rPr>
              <a:t>Entidades Públicas </a:t>
            </a:r>
            <a:r>
              <a:rPr lang="es-MX" sz="2300" b="1" dirty="0">
                <a:solidFill>
                  <a:schemeClr val="bg1">
                    <a:lumMod val="95000"/>
                  </a:schemeClr>
                </a:solidFill>
                <a:latin typeface="+mj-lt"/>
              </a:rPr>
              <a:t>Patronales</a:t>
            </a:r>
          </a:p>
        </p:txBody>
      </p:sp>
      <p:sp>
        <p:nvSpPr>
          <p:cNvPr id="3" name="Marcador de número de diapositiva 2"/>
          <p:cNvSpPr>
            <a:spLocks noGrp="1"/>
          </p:cNvSpPr>
          <p:nvPr>
            <p:ph type="sldNum" sz="quarter" idx="12"/>
          </p:nvPr>
        </p:nvSpPr>
        <p:spPr/>
        <p:txBody>
          <a:bodyPr/>
          <a:lstStyle/>
          <a:p>
            <a:fld id="{CF5E58AE-96D2-45FC-96FE-2B21174429C3}" type="slidenum">
              <a:rPr lang="es-MX" smtClean="0"/>
              <a:t>38</a:t>
            </a:fld>
            <a:endParaRPr lang="es-MX" dirty="0"/>
          </a:p>
        </p:txBody>
      </p:sp>
      <p:sp>
        <p:nvSpPr>
          <p:cNvPr id="5" name="Marcador de texto 2"/>
          <p:cNvSpPr txBox="1">
            <a:spLocks/>
          </p:cNvSpPr>
          <p:nvPr/>
        </p:nvSpPr>
        <p:spPr>
          <a:xfrm>
            <a:off x="175367" y="891380"/>
            <a:ext cx="8636000" cy="419100"/>
          </a:xfrm>
          <a:prstGeom prst="rect">
            <a:avLst/>
          </a:prstGeom>
        </p:spPr>
        <p:txBody>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MX" sz="2000" b="1" dirty="0" smtClean="0">
                <a:solidFill>
                  <a:schemeClr val="bg1">
                    <a:lumMod val="50000"/>
                  </a:schemeClr>
                </a:solidFill>
              </a:rPr>
              <a:t>Requeridos</a:t>
            </a:r>
            <a:endParaRPr lang="es-MX" sz="2000" b="1" dirty="0">
              <a:solidFill>
                <a:schemeClr val="bg1">
                  <a:lumMod val="50000"/>
                </a:schemeClr>
              </a:solidFill>
            </a:endParaRPr>
          </a:p>
        </p:txBody>
      </p:sp>
      <p:graphicFrame>
        <p:nvGraphicFramePr>
          <p:cNvPr id="10" name="Objeto 9"/>
          <p:cNvGraphicFramePr>
            <a:graphicFrameLocks noChangeAspect="1"/>
          </p:cNvGraphicFramePr>
          <p:nvPr>
            <p:extLst>
              <p:ext uri="{D42A27DB-BD31-4B8C-83A1-F6EECF244321}">
                <p14:modId xmlns:p14="http://schemas.microsoft.com/office/powerpoint/2010/main" val="903202059"/>
              </p:ext>
            </p:extLst>
          </p:nvPr>
        </p:nvGraphicFramePr>
        <p:xfrm>
          <a:off x="175367" y="1478529"/>
          <a:ext cx="8877396" cy="3992517"/>
        </p:xfrm>
        <a:graphic>
          <a:graphicData uri="http://schemas.openxmlformats.org/presentationml/2006/ole">
            <mc:AlternateContent xmlns:mc="http://schemas.openxmlformats.org/markup-compatibility/2006">
              <mc:Choice xmlns:v="urn:schemas-microsoft-com:vml" Requires="v">
                <p:oleObj spid="_x0000_s2057" name="Hoja de cálculo" r:id="rId3" imgW="12725283" imgH="5724481" progId="Excel.Sheet.12">
                  <p:embed/>
                </p:oleObj>
              </mc:Choice>
              <mc:Fallback>
                <p:oleObj name="Hoja de cálculo" r:id="rId3" imgW="12725283" imgH="5724481" progId="Excel.Sheet.12">
                  <p:embed/>
                  <p:pic>
                    <p:nvPicPr>
                      <p:cNvPr id="4" name="Objeto 3"/>
                      <p:cNvPicPr/>
                      <p:nvPr/>
                    </p:nvPicPr>
                    <p:blipFill>
                      <a:blip r:embed="rId4"/>
                      <a:stretch>
                        <a:fillRect/>
                      </a:stretch>
                    </p:blipFill>
                    <p:spPr>
                      <a:xfrm>
                        <a:off x="175367" y="1478529"/>
                        <a:ext cx="8877396" cy="3992517"/>
                      </a:xfrm>
                      <a:prstGeom prst="rect">
                        <a:avLst/>
                      </a:prstGeom>
                    </p:spPr>
                  </p:pic>
                </p:oleObj>
              </mc:Fallback>
            </mc:AlternateContent>
          </a:graphicData>
        </a:graphic>
      </p:graphicFrame>
      <p:pic>
        <p:nvPicPr>
          <p:cNvPr id="11" name="Imagen 10"/>
          <p:cNvPicPr>
            <a:picLocks noChangeAspect="1"/>
          </p:cNvPicPr>
          <p:nvPr/>
        </p:nvPicPr>
        <p:blipFill>
          <a:blip r:embed="rId5"/>
          <a:stretch>
            <a:fillRect/>
          </a:stretch>
        </p:blipFill>
        <p:spPr>
          <a:xfrm>
            <a:off x="175367" y="5732841"/>
            <a:ext cx="8877600" cy="152723"/>
          </a:xfrm>
          <a:prstGeom prst="rect">
            <a:avLst/>
          </a:prstGeom>
        </p:spPr>
      </p:pic>
    </p:spTree>
    <p:extLst>
      <p:ext uri="{BB962C8B-B14F-4D97-AF65-F5344CB8AC3E}">
        <p14:creationId xmlns:p14="http://schemas.microsoft.com/office/powerpoint/2010/main" val="168034367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2 Título"/>
          <p:cNvSpPr>
            <a:spLocks noGrp="1"/>
          </p:cNvSpPr>
          <p:nvPr>
            <p:ph type="title" idx="4294967295"/>
          </p:nvPr>
        </p:nvSpPr>
        <p:spPr>
          <a:xfrm>
            <a:off x="1703210" y="181377"/>
            <a:ext cx="6735762" cy="471488"/>
          </a:xfrm>
          <a:prstGeom prst="rect">
            <a:avLst/>
          </a:prstGeom>
        </p:spPr>
        <p:txBody>
          <a:bodyPr>
            <a:noAutofit/>
          </a:bodyPr>
          <a:lstStyle/>
          <a:p>
            <a:pPr marL="0" algn="ctr"/>
            <a:r>
              <a:rPr lang="es-MX" sz="2800" b="1" dirty="0" smtClean="0">
                <a:solidFill>
                  <a:schemeClr val="bg1">
                    <a:lumMod val="95000"/>
                  </a:schemeClr>
                </a:solidFill>
              </a:rPr>
              <a:t>Cuadro de Pensionados</a:t>
            </a:r>
            <a:endParaRPr lang="es-MX" sz="2800" b="1" dirty="0">
              <a:solidFill>
                <a:schemeClr val="bg1">
                  <a:lumMod val="95000"/>
                </a:schemeClr>
              </a:solidFill>
            </a:endParaRPr>
          </a:p>
        </p:txBody>
      </p:sp>
      <p:pic>
        <p:nvPicPr>
          <p:cNvPr id="6" name="5 Imagen" descr="Dctos.png">
            <a:hlinkClick r:id="rId2" action="ppaction://hlinkpres?slideindex=1&amp;slidetitle="/>
          </p:cNvPr>
          <p:cNvPicPr>
            <a:picLocks noChangeAspect="1"/>
          </p:cNvPicPr>
          <p:nvPr/>
        </p:nvPicPr>
        <p:blipFill>
          <a:blip r:embed="rId3" cstate="print">
            <a:extLst/>
          </a:blip>
          <a:stretch>
            <a:fillRect/>
          </a:stretch>
        </p:blipFill>
        <p:spPr>
          <a:xfrm>
            <a:off x="1066141" y="6277714"/>
            <a:ext cx="390190" cy="364335"/>
          </a:xfrm>
          <a:prstGeom prst="rect">
            <a:avLst/>
          </a:prstGeom>
        </p:spPr>
      </p:pic>
      <p:sp>
        <p:nvSpPr>
          <p:cNvPr id="7" name="6 CuadroTexto"/>
          <p:cNvSpPr txBox="1"/>
          <p:nvPr/>
        </p:nvSpPr>
        <p:spPr>
          <a:xfrm>
            <a:off x="0" y="5532518"/>
            <a:ext cx="9144000" cy="830997"/>
          </a:xfrm>
          <a:prstGeom prst="rect">
            <a:avLst/>
          </a:prstGeom>
          <a:noFill/>
        </p:spPr>
        <p:txBody>
          <a:bodyPr wrap="square" rtlCol="0">
            <a:spAutoFit/>
          </a:bodyPr>
          <a:lstStyle/>
          <a:p>
            <a:pPr marL="285750" indent="-285750" algn="just">
              <a:buFont typeface="Wingdings" panose="05000000000000000000" pitchFamily="2" charset="2"/>
              <a:buChar char="ü"/>
            </a:pPr>
            <a:r>
              <a:rPr lang="es-MX" sz="1600" dirty="0" smtClean="0">
                <a:solidFill>
                  <a:schemeClr val="tx1">
                    <a:lumMod val="85000"/>
                    <a:lumOff val="15000"/>
                  </a:schemeClr>
                </a:solidFill>
                <a:cs typeface="Arial" pitchFamily="34" charset="0"/>
              </a:rPr>
              <a:t>Con fundamento en el Artículo 153, </a:t>
            </a:r>
            <a:r>
              <a:rPr lang="es-MX" sz="1600" dirty="0">
                <a:solidFill>
                  <a:schemeClr val="tx1">
                    <a:lumMod val="85000"/>
                    <a:lumOff val="15000"/>
                  </a:schemeClr>
                </a:solidFill>
                <a:cs typeface="Arial" pitchFamily="34" charset="0"/>
              </a:rPr>
              <a:t>F</a:t>
            </a:r>
            <a:r>
              <a:rPr lang="es-MX" sz="1600" dirty="0" smtClean="0">
                <a:solidFill>
                  <a:schemeClr val="tx1">
                    <a:lumMod val="85000"/>
                    <a:lumOff val="15000"/>
                  </a:schemeClr>
                </a:solidFill>
                <a:cs typeface="Arial" pitchFamily="34" charset="0"/>
              </a:rPr>
              <a:t>racción IX, de la Ley del Instituto de Pensiones del Estado de Jalisco, se pone a la consideración del Consejo Directivo la </a:t>
            </a:r>
            <a:r>
              <a:rPr lang="es-MX" sz="1600" i="1" dirty="0" smtClean="0">
                <a:solidFill>
                  <a:schemeClr val="tx1">
                    <a:lumMod val="85000"/>
                    <a:lumOff val="15000"/>
                  </a:schemeClr>
                </a:solidFill>
                <a:cs typeface="Arial" pitchFamily="34" charset="0"/>
              </a:rPr>
              <a:t>autorización de las pensiones y pagos únicos con efectos al 1 de enero de </a:t>
            </a:r>
            <a:r>
              <a:rPr lang="es-MX" sz="1600" i="1" dirty="0" smtClean="0">
                <a:solidFill>
                  <a:schemeClr val="tx1">
                    <a:lumMod val="85000"/>
                    <a:lumOff val="15000"/>
                  </a:schemeClr>
                </a:solidFill>
                <a:cs typeface="Arial" pitchFamily="34" charset="0"/>
              </a:rPr>
              <a:t>2021.</a:t>
            </a:r>
            <a:r>
              <a:rPr lang="es-MX" sz="1600" dirty="0" smtClean="0">
                <a:solidFill>
                  <a:schemeClr val="tx1">
                    <a:lumMod val="85000"/>
                    <a:lumOff val="15000"/>
                  </a:schemeClr>
                </a:solidFill>
                <a:cs typeface="Arial" pitchFamily="34" charset="0"/>
              </a:rPr>
              <a:t> </a:t>
            </a:r>
            <a:endParaRPr lang="es-MX" sz="1600" dirty="0">
              <a:solidFill>
                <a:schemeClr val="tx1">
                  <a:lumMod val="85000"/>
                  <a:lumOff val="15000"/>
                </a:schemeClr>
              </a:solidFill>
              <a:cs typeface="Arial" pitchFamily="34" charset="0"/>
            </a:endParaRPr>
          </a:p>
        </p:txBody>
      </p:sp>
      <p:sp>
        <p:nvSpPr>
          <p:cNvPr id="11" name="17 CuadroTexto"/>
          <p:cNvSpPr txBox="1"/>
          <p:nvPr/>
        </p:nvSpPr>
        <p:spPr>
          <a:xfrm>
            <a:off x="844766" y="6583090"/>
            <a:ext cx="792088" cy="215444"/>
          </a:xfrm>
          <a:prstGeom prst="rect">
            <a:avLst/>
          </a:prstGeom>
          <a:noFill/>
        </p:spPr>
        <p:txBody>
          <a:bodyPr wrap="square" rtlCol="0">
            <a:spAutoFit/>
          </a:bodyPr>
          <a:lstStyle/>
          <a:p>
            <a:pPr algn="ctr"/>
            <a:r>
              <a:rPr lang="es-MX" sz="800" b="1" dirty="0" smtClean="0">
                <a:solidFill>
                  <a:schemeClr val="bg1">
                    <a:lumMod val="50000"/>
                  </a:schemeClr>
                </a:solidFill>
              </a:rPr>
              <a:t>Estadística</a:t>
            </a:r>
            <a:endParaRPr lang="es-MX" sz="800" b="1" dirty="0">
              <a:solidFill>
                <a:schemeClr val="bg1">
                  <a:lumMod val="50000"/>
                </a:schemeClr>
              </a:solidFill>
            </a:endParaRPr>
          </a:p>
        </p:txBody>
      </p:sp>
      <p:pic>
        <p:nvPicPr>
          <p:cNvPr id="13" name="5 Imagen" descr="Dctos.png">
            <a:hlinkClick r:id="rId4" action="ppaction://hlinkfile"/>
          </p:cNvPr>
          <p:cNvPicPr>
            <a:picLocks noChangeAspect="1"/>
          </p:cNvPicPr>
          <p:nvPr/>
        </p:nvPicPr>
        <p:blipFill>
          <a:blip r:embed="rId5" cstate="print">
            <a:clrChange>
              <a:clrFrom>
                <a:srgbClr val="FFFFFF"/>
              </a:clrFrom>
              <a:clrTo>
                <a:srgbClr val="FFFFFF">
                  <a:alpha val="0"/>
                </a:srgbClr>
              </a:clrTo>
            </a:clrChange>
          </a:blip>
          <a:stretch>
            <a:fillRect/>
          </a:stretch>
        </p:blipFill>
        <p:spPr>
          <a:xfrm>
            <a:off x="1703210" y="6285279"/>
            <a:ext cx="420077" cy="392242"/>
          </a:xfrm>
          <a:prstGeom prst="rect">
            <a:avLst/>
          </a:prstGeom>
        </p:spPr>
      </p:pic>
      <p:sp>
        <p:nvSpPr>
          <p:cNvPr id="14" name="17 CuadroTexto"/>
          <p:cNvSpPr txBox="1"/>
          <p:nvPr/>
        </p:nvSpPr>
        <p:spPr>
          <a:xfrm>
            <a:off x="1448110" y="6596380"/>
            <a:ext cx="855394" cy="215444"/>
          </a:xfrm>
          <a:prstGeom prst="rect">
            <a:avLst/>
          </a:prstGeom>
          <a:noFill/>
        </p:spPr>
        <p:txBody>
          <a:bodyPr wrap="square" rtlCol="0">
            <a:spAutoFit/>
          </a:bodyPr>
          <a:lstStyle/>
          <a:p>
            <a:pPr algn="ctr"/>
            <a:r>
              <a:rPr lang="es-MX" sz="800" b="1" dirty="0" smtClean="0">
                <a:solidFill>
                  <a:schemeClr val="bg1">
                    <a:lumMod val="50000"/>
                  </a:schemeClr>
                </a:solidFill>
              </a:rPr>
              <a:t>Altas y Bajas</a:t>
            </a:r>
            <a:endParaRPr lang="es-MX" sz="800" b="1" dirty="0">
              <a:solidFill>
                <a:schemeClr val="bg1">
                  <a:lumMod val="50000"/>
                </a:schemeClr>
              </a:solidFill>
            </a:endParaRPr>
          </a:p>
        </p:txBody>
      </p:sp>
      <p:pic>
        <p:nvPicPr>
          <p:cNvPr id="15" name="5 Imagen" descr="Dctos.png">
            <a:hlinkClick r:id="rId6" action="ppaction://hlinkpres?slideindex=1&amp;slidetitle="/>
          </p:cNvPr>
          <p:cNvPicPr>
            <a:picLocks noChangeAspect="1"/>
          </p:cNvPicPr>
          <p:nvPr/>
        </p:nvPicPr>
        <p:blipFill>
          <a:blip r:embed="rId5" cstate="print">
            <a:clrChange>
              <a:clrFrom>
                <a:srgbClr val="FEFEFE"/>
              </a:clrFrom>
              <a:clrTo>
                <a:srgbClr val="FEFEFE">
                  <a:alpha val="0"/>
                </a:srgbClr>
              </a:clrTo>
            </a:clrChange>
          </a:blip>
          <a:stretch>
            <a:fillRect/>
          </a:stretch>
        </p:blipFill>
        <p:spPr>
          <a:xfrm>
            <a:off x="410377" y="6266295"/>
            <a:ext cx="441188" cy="396876"/>
          </a:xfrm>
          <a:prstGeom prst="rect">
            <a:avLst/>
          </a:prstGeom>
        </p:spPr>
      </p:pic>
      <p:sp>
        <p:nvSpPr>
          <p:cNvPr id="16" name="17 CuadroTexto"/>
          <p:cNvSpPr txBox="1"/>
          <p:nvPr/>
        </p:nvSpPr>
        <p:spPr>
          <a:xfrm>
            <a:off x="246534" y="6583090"/>
            <a:ext cx="792088" cy="215444"/>
          </a:xfrm>
          <a:prstGeom prst="rect">
            <a:avLst/>
          </a:prstGeom>
          <a:noFill/>
        </p:spPr>
        <p:txBody>
          <a:bodyPr wrap="square" rtlCol="0">
            <a:spAutoFit/>
          </a:bodyPr>
          <a:lstStyle/>
          <a:p>
            <a:pPr algn="ctr"/>
            <a:r>
              <a:rPr lang="es-MX" sz="800" b="1" dirty="0" smtClean="0">
                <a:solidFill>
                  <a:schemeClr val="bg1">
                    <a:lumMod val="50000"/>
                  </a:schemeClr>
                </a:solidFill>
              </a:rPr>
              <a:t>&gt;$50,000</a:t>
            </a:r>
            <a:endParaRPr lang="es-MX" sz="800" b="1" dirty="0">
              <a:solidFill>
                <a:schemeClr val="bg1">
                  <a:lumMod val="50000"/>
                </a:schemeClr>
              </a:solidFill>
            </a:endParaRPr>
          </a:p>
        </p:txBody>
      </p:sp>
      <p:pic>
        <p:nvPicPr>
          <p:cNvPr id="18" name="5 Imagen" descr="Dctos.png">
            <a:hlinkClick r:id="rId7" action="ppaction://hlinkpres?slideindex=1&amp;slidetitle="/>
          </p:cNvPr>
          <p:cNvPicPr>
            <a:picLocks noChangeAspect="1"/>
          </p:cNvPicPr>
          <p:nvPr/>
        </p:nvPicPr>
        <p:blipFill>
          <a:blip r:embed="rId5" cstate="print">
            <a:clrChange>
              <a:clrFrom>
                <a:srgbClr val="FFFFFF"/>
              </a:clrFrom>
              <a:clrTo>
                <a:srgbClr val="FFFFFF">
                  <a:alpha val="0"/>
                </a:srgbClr>
              </a:clrTo>
            </a:clrChange>
          </a:blip>
          <a:stretch>
            <a:fillRect/>
          </a:stretch>
        </p:blipFill>
        <p:spPr>
          <a:xfrm>
            <a:off x="2550383" y="6271587"/>
            <a:ext cx="419373" cy="391584"/>
          </a:xfrm>
          <a:prstGeom prst="rect">
            <a:avLst/>
          </a:prstGeom>
        </p:spPr>
      </p:pic>
      <p:sp>
        <p:nvSpPr>
          <p:cNvPr id="19" name="17 CuadroTexto"/>
          <p:cNvSpPr txBox="1"/>
          <p:nvPr/>
        </p:nvSpPr>
        <p:spPr>
          <a:xfrm>
            <a:off x="2059675" y="6596380"/>
            <a:ext cx="1565845" cy="215444"/>
          </a:xfrm>
          <a:prstGeom prst="rect">
            <a:avLst/>
          </a:prstGeom>
          <a:noFill/>
        </p:spPr>
        <p:txBody>
          <a:bodyPr wrap="square" rtlCol="0">
            <a:spAutoFit/>
          </a:bodyPr>
          <a:lstStyle/>
          <a:p>
            <a:pPr algn="ctr"/>
            <a:r>
              <a:rPr lang="es-MX" sz="800" b="1" dirty="0" smtClean="0">
                <a:solidFill>
                  <a:schemeClr val="bg1">
                    <a:lumMod val="50000"/>
                  </a:schemeClr>
                </a:solidFill>
              </a:rPr>
              <a:t>Comparativo Altas </a:t>
            </a:r>
            <a:r>
              <a:rPr lang="es-MX" sz="800" b="1" dirty="0">
                <a:solidFill>
                  <a:schemeClr val="bg1">
                    <a:lumMod val="50000"/>
                  </a:schemeClr>
                </a:solidFill>
              </a:rPr>
              <a:t>y Bajas</a:t>
            </a:r>
          </a:p>
        </p:txBody>
      </p:sp>
      <p:sp>
        <p:nvSpPr>
          <p:cNvPr id="3" name="Marcador de número de diapositiva 2"/>
          <p:cNvSpPr>
            <a:spLocks noGrp="1"/>
          </p:cNvSpPr>
          <p:nvPr>
            <p:ph type="sldNum" sz="quarter" idx="4"/>
          </p:nvPr>
        </p:nvSpPr>
        <p:spPr/>
        <p:txBody>
          <a:bodyPr/>
          <a:lstStyle/>
          <a:p>
            <a:fld id="{08DCC1CA-BC64-9342-9FC6-0A703FD15379}" type="slidenum">
              <a:rPr lang="en-US" smtClean="0"/>
              <a:pPr/>
              <a:t>3</a:t>
            </a:fld>
            <a:endParaRPr lang="en-US" dirty="0"/>
          </a:p>
        </p:txBody>
      </p:sp>
      <p:pic>
        <p:nvPicPr>
          <p:cNvPr id="17" name="Imagen 16"/>
          <p:cNvPicPr>
            <a:picLocks noChangeAspect="1"/>
          </p:cNvPicPr>
          <p:nvPr/>
        </p:nvPicPr>
        <p:blipFill rotWithShape="1">
          <a:blip r:embed="rId8"/>
          <a:srcRect b="29373"/>
          <a:stretch/>
        </p:blipFill>
        <p:spPr>
          <a:xfrm>
            <a:off x="188061" y="779254"/>
            <a:ext cx="8680956" cy="3499447"/>
          </a:xfrm>
          <a:prstGeom prst="rect">
            <a:avLst/>
          </a:prstGeom>
        </p:spPr>
      </p:pic>
      <p:pic>
        <p:nvPicPr>
          <p:cNvPr id="20" name="Imagen 19"/>
          <p:cNvPicPr>
            <a:picLocks noChangeAspect="1"/>
          </p:cNvPicPr>
          <p:nvPr/>
        </p:nvPicPr>
        <p:blipFill rotWithShape="1">
          <a:blip r:embed="rId8"/>
          <a:srcRect t="73471" b="-317"/>
          <a:stretch/>
        </p:blipFill>
        <p:spPr>
          <a:xfrm>
            <a:off x="188061" y="4259771"/>
            <a:ext cx="8680956" cy="1330146"/>
          </a:xfrm>
          <a:prstGeom prst="rect">
            <a:avLst/>
          </a:prstGeom>
        </p:spPr>
      </p:pic>
    </p:spTree>
    <p:extLst>
      <p:ext uri="{BB962C8B-B14F-4D97-AF65-F5344CB8AC3E}">
        <p14:creationId xmlns:p14="http://schemas.microsoft.com/office/powerpoint/2010/main" val="322908101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2 Título"/>
          <p:cNvSpPr txBox="1">
            <a:spLocks/>
          </p:cNvSpPr>
          <p:nvPr/>
        </p:nvSpPr>
        <p:spPr>
          <a:xfrm>
            <a:off x="1648222" y="-15955"/>
            <a:ext cx="6853753" cy="725638"/>
          </a:xfrm>
          <a:prstGeom prst="rect">
            <a:avLst/>
          </a:prstGeom>
        </p:spPr>
        <p:txBody>
          <a:bodyPr>
            <a:noAutofit/>
          </a:bodyPr>
          <a:lstStyle>
            <a:lvl1pPr marL="271463" indent="0" algn="l" defTabSz="914400" rtl="0" eaLnBrk="1" latinLnBrk="0" hangingPunct="1">
              <a:spcBef>
                <a:spcPct val="0"/>
              </a:spcBef>
              <a:buNone/>
              <a:defRPr sz="1800" kern="1200">
                <a:solidFill>
                  <a:schemeClr val="bg1"/>
                </a:solidFill>
                <a:latin typeface="Arial" pitchFamily="34" charset="0"/>
                <a:ea typeface="+mj-ea"/>
                <a:cs typeface="Arial" pitchFamily="34" charset="0"/>
              </a:defRPr>
            </a:lvl1pPr>
          </a:lstStyle>
          <a:p>
            <a:pPr marL="0" algn="ctr"/>
            <a:r>
              <a:rPr lang="es-MX" sz="2300" b="1" dirty="0">
                <a:solidFill>
                  <a:prstClr val="white">
                    <a:lumMod val="95000"/>
                  </a:prstClr>
                </a:solidFill>
                <a:latin typeface="Candara"/>
              </a:rPr>
              <a:t>Reporte de adeudos de </a:t>
            </a:r>
            <a:endParaRPr lang="es-MX" sz="2300" b="1" dirty="0" smtClean="0">
              <a:solidFill>
                <a:prstClr val="white">
                  <a:lumMod val="95000"/>
                </a:prstClr>
              </a:solidFill>
              <a:latin typeface="Candara"/>
            </a:endParaRPr>
          </a:p>
          <a:p>
            <a:pPr marL="0" algn="ctr"/>
            <a:r>
              <a:rPr lang="es-MX" sz="2300" b="1" dirty="0" smtClean="0">
                <a:solidFill>
                  <a:prstClr val="white">
                    <a:lumMod val="95000"/>
                  </a:prstClr>
                </a:solidFill>
                <a:latin typeface="Candara"/>
              </a:rPr>
              <a:t>Entidades Públicas </a:t>
            </a:r>
            <a:r>
              <a:rPr lang="es-MX" sz="2300" b="1" dirty="0">
                <a:solidFill>
                  <a:prstClr val="white">
                    <a:lumMod val="95000"/>
                  </a:prstClr>
                </a:solidFill>
                <a:latin typeface="Candara"/>
              </a:rPr>
              <a:t>Patronales</a:t>
            </a:r>
          </a:p>
        </p:txBody>
      </p:sp>
      <p:sp>
        <p:nvSpPr>
          <p:cNvPr id="3" name="Marcador de número de diapositiva 2"/>
          <p:cNvSpPr>
            <a:spLocks noGrp="1"/>
          </p:cNvSpPr>
          <p:nvPr>
            <p:ph type="sldNum" sz="quarter" idx="12"/>
          </p:nvPr>
        </p:nvSpPr>
        <p:spPr/>
        <p:txBody>
          <a:bodyPr/>
          <a:lstStyle/>
          <a:p>
            <a:fld id="{CF5E58AE-96D2-45FC-96FE-2B21174429C3}" type="slidenum">
              <a:rPr lang="es-MX" smtClean="0"/>
              <a:t>39</a:t>
            </a:fld>
            <a:endParaRPr lang="es-MX" dirty="0"/>
          </a:p>
        </p:txBody>
      </p:sp>
      <p:sp>
        <p:nvSpPr>
          <p:cNvPr id="5" name="Marcador de texto 2"/>
          <p:cNvSpPr txBox="1">
            <a:spLocks/>
          </p:cNvSpPr>
          <p:nvPr/>
        </p:nvSpPr>
        <p:spPr>
          <a:xfrm>
            <a:off x="237300" y="934778"/>
            <a:ext cx="8636000" cy="419100"/>
          </a:xfrm>
          <a:prstGeom prst="rect">
            <a:avLst/>
          </a:prstGeom>
        </p:spPr>
        <p:txBody>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MX" sz="2000" b="1" dirty="0" smtClean="0">
                <a:solidFill>
                  <a:schemeClr val="bg1">
                    <a:lumMod val="50000"/>
                  </a:schemeClr>
                </a:solidFill>
              </a:rPr>
              <a:t>Incumplimiento de Convenios</a:t>
            </a:r>
            <a:endParaRPr lang="es-MX" sz="2000" b="1" dirty="0">
              <a:solidFill>
                <a:schemeClr val="bg1">
                  <a:lumMod val="50000"/>
                </a:schemeClr>
              </a:solidFill>
            </a:endParaRPr>
          </a:p>
        </p:txBody>
      </p:sp>
      <p:sp>
        <p:nvSpPr>
          <p:cNvPr id="7" name="CuadroTexto 6"/>
          <p:cNvSpPr txBox="1"/>
          <p:nvPr/>
        </p:nvSpPr>
        <p:spPr>
          <a:xfrm>
            <a:off x="489398" y="5370493"/>
            <a:ext cx="8197402" cy="584775"/>
          </a:xfrm>
          <a:prstGeom prst="rect">
            <a:avLst/>
          </a:prstGeom>
          <a:noFill/>
        </p:spPr>
        <p:txBody>
          <a:bodyPr wrap="square" rtlCol="0">
            <a:spAutoFit/>
          </a:bodyPr>
          <a:lstStyle/>
          <a:p>
            <a:pPr marL="285750" indent="-285750">
              <a:buFont typeface="Wingdings" panose="05000000000000000000" pitchFamily="2" charset="2"/>
              <a:buChar char="ü"/>
            </a:pPr>
            <a:r>
              <a:rPr lang="es-MX" sz="1600" dirty="0" smtClean="0"/>
              <a:t>Una vez presentado el reporte de adeudos de </a:t>
            </a:r>
            <a:r>
              <a:rPr lang="es-MX" sz="1600" i="1" dirty="0" smtClean="0"/>
              <a:t>Entidades Públicas Patronales al mes de noviembre de 2020</a:t>
            </a:r>
            <a:r>
              <a:rPr lang="es-MX" sz="1600" dirty="0" smtClean="0"/>
              <a:t>, los miembros del Consejo Directivo </a:t>
            </a:r>
            <a:r>
              <a:rPr lang="es-MX" sz="1600" i="1" dirty="0" smtClean="0"/>
              <a:t>quedan enterados del mismo.</a:t>
            </a:r>
            <a:endParaRPr lang="es-MX" sz="1600" i="1" dirty="0"/>
          </a:p>
        </p:txBody>
      </p:sp>
      <p:sp>
        <p:nvSpPr>
          <p:cNvPr id="10" name="Rectángulo 9"/>
          <p:cNvSpPr/>
          <p:nvPr/>
        </p:nvSpPr>
        <p:spPr>
          <a:xfrm>
            <a:off x="2951538" y="3340518"/>
            <a:ext cx="2759386" cy="778552"/>
          </a:xfrm>
          <a:prstGeom prst="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dirty="0" smtClean="0"/>
              <a:t>Adeudo Total Exigible = $</a:t>
            </a:r>
            <a:r>
              <a:rPr lang="es-MX" b="1" dirty="0" smtClean="0"/>
              <a:t>1´040,015,359</a:t>
            </a:r>
            <a:endParaRPr lang="es-MX" b="1" dirty="0"/>
          </a:p>
        </p:txBody>
      </p:sp>
      <p:pic>
        <p:nvPicPr>
          <p:cNvPr id="11" name="Imagen 10"/>
          <p:cNvPicPr>
            <a:picLocks noChangeAspect="1"/>
          </p:cNvPicPr>
          <p:nvPr/>
        </p:nvPicPr>
        <p:blipFill>
          <a:blip r:embed="rId2"/>
          <a:stretch>
            <a:fillRect/>
          </a:stretch>
        </p:blipFill>
        <p:spPr>
          <a:xfrm>
            <a:off x="237300" y="1578973"/>
            <a:ext cx="8636000" cy="1147719"/>
          </a:xfrm>
          <a:prstGeom prst="rect">
            <a:avLst/>
          </a:prstGeom>
        </p:spPr>
      </p:pic>
    </p:spTree>
    <p:extLst>
      <p:ext uri="{BB962C8B-B14F-4D97-AF65-F5344CB8AC3E}">
        <p14:creationId xmlns:p14="http://schemas.microsoft.com/office/powerpoint/2010/main" val="102951717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3057738"/>
            <a:ext cx="4610637" cy="1143000"/>
          </a:xfrm>
        </p:spPr>
        <p:txBody>
          <a:bodyPr/>
          <a:lstStyle/>
          <a:p>
            <a:r>
              <a:rPr lang="es-MX" sz="3600" b="1" dirty="0" smtClean="0">
                <a:solidFill>
                  <a:schemeClr val="tx1">
                    <a:lumMod val="65000"/>
                    <a:lumOff val="35000"/>
                  </a:schemeClr>
                </a:solidFill>
                <a:effectLst>
                  <a:outerShdw blurRad="38100" dist="38100" dir="2700000" algn="tl">
                    <a:srgbClr val="000000">
                      <a:alpha val="43137"/>
                    </a:srgbClr>
                  </a:outerShdw>
                </a:effectLst>
              </a:rPr>
              <a:t>7. Asuntos Varios</a:t>
            </a:r>
            <a:r>
              <a:rPr lang="es-MX" sz="3600" b="1" u="sng" dirty="0" smtClean="0">
                <a:solidFill>
                  <a:schemeClr val="tx1">
                    <a:lumMod val="65000"/>
                    <a:lumOff val="35000"/>
                  </a:schemeClr>
                </a:solidFill>
                <a:effectLst>
                  <a:outerShdw blurRad="38100" dist="38100" dir="2700000" algn="tl">
                    <a:srgbClr val="000000">
                      <a:alpha val="43137"/>
                    </a:srgbClr>
                  </a:outerShdw>
                </a:effectLst>
              </a:rPr>
              <a:t> </a:t>
            </a:r>
            <a:r>
              <a:rPr lang="es-MX" sz="3600" b="1" u="sng" dirty="0">
                <a:solidFill>
                  <a:schemeClr val="tx1">
                    <a:lumMod val="65000"/>
                    <a:lumOff val="35000"/>
                  </a:schemeClr>
                </a:solidFill>
                <a:effectLst>
                  <a:outerShdw blurRad="38100" dist="38100" dir="2700000" algn="tl">
                    <a:srgbClr val="000000">
                      <a:alpha val="43137"/>
                    </a:srgbClr>
                  </a:outerShdw>
                </a:effectLst>
              </a:rPr>
              <a:t/>
            </a:r>
            <a:br>
              <a:rPr lang="es-MX" sz="3600" b="1" u="sng" dirty="0">
                <a:solidFill>
                  <a:schemeClr val="tx1">
                    <a:lumMod val="65000"/>
                    <a:lumOff val="35000"/>
                  </a:schemeClr>
                </a:solidFill>
                <a:effectLst>
                  <a:outerShdw blurRad="38100" dist="38100" dir="2700000" algn="tl">
                    <a:srgbClr val="000000">
                      <a:alpha val="43137"/>
                    </a:srgbClr>
                  </a:outerShdw>
                </a:effectLst>
              </a:rPr>
            </a:br>
            <a:endParaRPr lang="es-MX" sz="3600" dirty="0">
              <a:solidFill>
                <a:schemeClr val="tx1">
                  <a:lumMod val="65000"/>
                  <a:lumOff val="35000"/>
                </a:schemeClr>
              </a:solidFill>
              <a:effectLst>
                <a:outerShdw blurRad="38100" dist="38100" dir="2700000" algn="tl">
                  <a:srgbClr val="000000">
                    <a:alpha val="43137"/>
                  </a:srgbClr>
                </a:outerShdw>
              </a:effectLst>
            </a:endParaRPr>
          </a:p>
        </p:txBody>
      </p:sp>
      <p:sp>
        <p:nvSpPr>
          <p:cNvPr id="4" name="Marcador de número de diapositiva 3"/>
          <p:cNvSpPr>
            <a:spLocks noGrp="1"/>
          </p:cNvSpPr>
          <p:nvPr>
            <p:ph type="sldNum" sz="quarter" idx="12"/>
          </p:nvPr>
        </p:nvSpPr>
        <p:spPr/>
        <p:txBody>
          <a:bodyPr/>
          <a:lstStyle/>
          <a:p>
            <a:fld id="{08DCC1CA-BC64-9342-9FC6-0A703FD15379}" type="slidenum">
              <a:rPr lang="en-US" smtClean="0"/>
              <a:t>40</a:t>
            </a:fld>
            <a:endParaRPr lang="en-US" dirty="0"/>
          </a:p>
        </p:txBody>
      </p:sp>
    </p:spTree>
    <p:extLst>
      <p:ext uri="{BB962C8B-B14F-4D97-AF65-F5344CB8AC3E}">
        <p14:creationId xmlns:p14="http://schemas.microsoft.com/office/powerpoint/2010/main" val="3970040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p:cNvSpPr>
            <a:spLocks noGrp="1"/>
          </p:cNvSpPr>
          <p:nvPr>
            <p:ph type="ctrTitle"/>
          </p:nvPr>
        </p:nvSpPr>
        <p:spPr>
          <a:xfrm>
            <a:off x="418563" y="2227472"/>
            <a:ext cx="5742296" cy="764118"/>
          </a:xfrm>
        </p:spPr>
        <p:txBody>
          <a:bodyPr/>
          <a:lstStyle/>
          <a:p>
            <a:r>
              <a:rPr lang="es-MX" dirty="0">
                <a:solidFill>
                  <a:schemeClr val="tx1">
                    <a:lumMod val="65000"/>
                    <a:lumOff val="35000"/>
                  </a:schemeClr>
                </a:solidFill>
                <a:effectLst>
                  <a:outerShdw blurRad="38100" dist="38100" dir="2700000" algn="tl">
                    <a:srgbClr val="000000">
                      <a:alpha val="43137"/>
                    </a:srgbClr>
                  </a:outerShdw>
                </a:effectLst>
              </a:rPr>
              <a:t>4. Estados </a:t>
            </a:r>
            <a:r>
              <a:rPr lang="es-MX" dirty="0" smtClean="0">
                <a:solidFill>
                  <a:schemeClr val="tx1">
                    <a:lumMod val="65000"/>
                    <a:lumOff val="35000"/>
                  </a:schemeClr>
                </a:solidFill>
                <a:effectLst>
                  <a:outerShdw blurRad="38100" dist="38100" dir="2700000" algn="tl">
                    <a:srgbClr val="000000">
                      <a:alpha val="43137"/>
                    </a:srgbClr>
                  </a:outerShdw>
                </a:effectLst>
              </a:rPr>
              <a:t>Financieros</a:t>
            </a:r>
            <a:endParaRPr lang="es-MX" dirty="0">
              <a:effectLst>
                <a:outerShdw blurRad="38100" dist="38100" dir="2700000" algn="tl">
                  <a:srgbClr val="000000">
                    <a:alpha val="43137"/>
                  </a:srgbClr>
                </a:outerShdw>
              </a:effectLst>
            </a:endParaRPr>
          </a:p>
        </p:txBody>
      </p:sp>
      <p:sp>
        <p:nvSpPr>
          <p:cNvPr id="7" name="Subtítulo 6"/>
          <p:cNvSpPr>
            <a:spLocks noGrp="1"/>
          </p:cNvSpPr>
          <p:nvPr>
            <p:ph type="subTitle" idx="1"/>
          </p:nvPr>
        </p:nvSpPr>
        <p:spPr>
          <a:xfrm>
            <a:off x="418563" y="2991590"/>
            <a:ext cx="5742296" cy="769045"/>
          </a:xfrm>
        </p:spPr>
        <p:txBody>
          <a:bodyPr>
            <a:normAutofit/>
          </a:bodyPr>
          <a:lstStyle/>
          <a:p>
            <a:r>
              <a:rPr lang="es-MX" sz="3600" dirty="0" smtClean="0">
                <a:solidFill>
                  <a:schemeClr val="tx1">
                    <a:lumMod val="65000"/>
                    <a:lumOff val="35000"/>
                  </a:schemeClr>
                </a:solidFill>
                <a:effectLst>
                  <a:outerShdw blurRad="38100" dist="38100" dir="2700000" algn="tl">
                    <a:srgbClr val="000000">
                      <a:alpha val="43137"/>
                    </a:srgbClr>
                  </a:outerShdw>
                </a:effectLst>
              </a:rPr>
              <a:t>Noviembre </a:t>
            </a:r>
            <a:r>
              <a:rPr lang="es-MX" sz="3600" dirty="0">
                <a:solidFill>
                  <a:schemeClr val="tx1">
                    <a:lumMod val="65000"/>
                    <a:lumOff val="35000"/>
                  </a:schemeClr>
                </a:solidFill>
                <a:effectLst>
                  <a:outerShdw blurRad="38100" dist="38100" dir="2700000" algn="tl">
                    <a:srgbClr val="000000">
                      <a:alpha val="43137"/>
                    </a:srgbClr>
                  </a:outerShdw>
                </a:effectLst>
              </a:rPr>
              <a:t>2020</a:t>
            </a:r>
            <a:endParaRPr lang="es-MX" sz="3600" dirty="0"/>
          </a:p>
        </p:txBody>
      </p:sp>
      <p:sp>
        <p:nvSpPr>
          <p:cNvPr id="4" name="Marcador de número de diapositiva 3"/>
          <p:cNvSpPr>
            <a:spLocks noGrp="1"/>
          </p:cNvSpPr>
          <p:nvPr>
            <p:ph type="sldNum" sz="quarter" idx="12"/>
          </p:nvPr>
        </p:nvSpPr>
        <p:spPr/>
        <p:txBody>
          <a:bodyPr/>
          <a:lstStyle/>
          <a:p>
            <a:fld id="{08DCC1CA-BC64-9342-9FC6-0A703FD15379}" type="slidenum">
              <a:rPr lang="en-US" smtClean="0"/>
              <a:pPr/>
              <a:t>4</a:t>
            </a:fld>
            <a:endParaRPr lang="en-US" dirty="0"/>
          </a:p>
        </p:txBody>
      </p:sp>
      <p:sp>
        <p:nvSpPr>
          <p:cNvPr id="6" name="Rectángulo 5"/>
          <p:cNvSpPr/>
          <p:nvPr/>
        </p:nvSpPr>
        <p:spPr>
          <a:xfrm>
            <a:off x="334851" y="4665562"/>
            <a:ext cx="8569209" cy="1323439"/>
          </a:xfrm>
          <a:prstGeom prst="rect">
            <a:avLst/>
          </a:prstGeom>
        </p:spPr>
        <p:txBody>
          <a:bodyPr wrap="square">
            <a:spAutoFit/>
          </a:bodyPr>
          <a:lstStyle/>
          <a:p>
            <a:pPr marL="285750" indent="-285750" algn="just">
              <a:buFont typeface="Wingdings" panose="05000000000000000000" pitchFamily="2" charset="2"/>
              <a:buChar char="q"/>
            </a:pPr>
            <a:r>
              <a:rPr lang="es-MX" sz="1600" dirty="0"/>
              <a:t>En desahogo del punto número </a:t>
            </a:r>
            <a:r>
              <a:rPr lang="es-MX" sz="1600" dirty="0" smtClean="0"/>
              <a:t>cuatro </a:t>
            </a:r>
            <a:r>
              <a:rPr lang="es-MX" sz="1600" dirty="0"/>
              <a:t>del orden del día, relativo a la presentación </a:t>
            </a:r>
            <a:r>
              <a:rPr lang="es-MX" sz="1600" dirty="0" smtClean="0"/>
              <a:t>los </a:t>
            </a:r>
            <a:r>
              <a:rPr lang="es-MX" sz="1600" i="1" dirty="0" smtClean="0"/>
              <a:t>Estados Financieros </a:t>
            </a:r>
            <a:r>
              <a:rPr lang="es-MX" sz="1600" dirty="0" smtClean="0"/>
              <a:t>, </a:t>
            </a:r>
            <a:r>
              <a:rPr lang="es-MX" sz="1600" dirty="0"/>
              <a:t>el Director </a:t>
            </a:r>
            <a:r>
              <a:rPr lang="es-MX" sz="1600" dirty="0" smtClean="0"/>
              <a:t>General del </a:t>
            </a:r>
            <a:r>
              <a:rPr lang="es-MX" sz="1600" dirty="0"/>
              <a:t>Instituto de Pensiones del Estado de Jalisco, Iván Eduardo Argüelles Sánchez, con fundamento en lo establecido en el artículo 154 fracción </a:t>
            </a:r>
            <a:r>
              <a:rPr lang="es-MX" sz="1600" dirty="0" smtClean="0"/>
              <a:t>XVIII </a:t>
            </a:r>
            <a:r>
              <a:rPr lang="es-MX" sz="1600" dirty="0"/>
              <a:t>de la Ley del Instituto de Pensiones del Estado de Jalisco, presenta </a:t>
            </a:r>
            <a:r>
              <a:rPr lang="es-MX" sz="1600" dirty="0" smtClean="0"/>
              <a:t>los </a:t>
            </a:r>
            <a:r>
              <a:rPr lang="es-MX" sz="1600" i="1" dirty="0" smtClean="0"/>
              <a:t>Estados Financieros</a:t>
            </a:r>
            <a:r>
              <a:rPr lang="es-MX" sz="1600" dirty="0" smtClean="0"/>
              <a:t> al mes de noviembre </a:t>
            </a:r>
            <a:r>
              <a:rPr lang="es-MX" sz="1600" dirty="0"/>
              <a:t>de 2020, </a:t>
            </a:r>
            <a:r>
              <a:rPr lang="es-MX" sz="1600" dirty="0" smtClean="0"/>
              <a:t>conforme </a:t>
            </a:r>
            <a:r>
              <a:rPr lang="es-MX" sz="1600" dirty="0"/>
              <a:t>al siguiente </a:t>
            </a:r>
            <a:r>
              <a:rPr lang="es-MX" sz="1600" dirty="0" smtClean="0"/>
              <a:t>reporte:</a:t>
            </a:r>
            <a:endParaRPr lang="es-MX" sz="1600" dirty="0"/>
          </a:p>
        </p:txBody>
      </p:sp>
    </p:spTree>
    <p:extLst>
      <p:ext uri="{BB962C8B-B14F-4D97-AF65-F5344CB8AC3E}">
        <p14:creationId xmlns:p14="http://schemas.microsoft.com/office/powerpoint/2010/main" val="378363428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2 Título"/>
          <p:cNvSpPr>
            <a:spLocks noGrp="1"/>
          </p:cNvSpPr>
          <p:nvPr>
            <p:ph type="ctrTitle" idx="4294967295"/>
          </p:nvPr>
        </p:nvSpPr>
        <p:spPr>
          <a:xfrm>
            <a:off x="1738647" y="14643"/>
            <a:ext cx="6735651" cy="511175"/>
          </a:xfrm>
          <a:prstGeom prst="rect">
            <a:avLst/>
          </a:prstGeom>
        </p:spPr>
        <p:txBody>
          <a:bodyPr>
            <a:noAutofit/>
          </a:bodyPr>
          <a:lstStyle/>
          <a:p>
            <a:pPr marL="0" algn="ctr"/>
            <a:r>
              <a:rPr lang="es-MX" sz="2400" b="1" dirty="0" smtClean="0">
                <a:solidFill>
                  <a:schemeClr val="bg1">
                    <a:lumMod val="95000"/>
                  </a:schemeClr>
                </a:solidFill>
              </a:rPr>
              <a:t>Estados Financieros  </a:t>
            </a:r>
            <a:br>
              <a:rPr lang="es-MX" sz="2400" b="1" dirty="0" smtClean="0">
                <a:solidFill>
                  <a:schemeClr val="bg1">
                    <a:lumMod val="95000"/>
                  </a:schemeClr>
                </a:solidFill>
              </a:rPr>
            </a:br>
            <a:r>
              <a:rPr lang="es-MX" sz="2400" b="1" dirty="0" smtClean="0">
                <a:solidFill>
                  <a:schemeClr val="bg1">
                    <a:lumMod val="95000"/>
                  </a:schemeClr>
                </a:solidFill>
              </a:rPr>
              <a:t>Comparativo a Noviembre 2020</a:t>
            </a:r>
            <a:endParaRPr lang="es-MX" sz="2400" b="1" dirty="0">
              <a:solidFill>
                <a:schemeClr val="bg1">
                  <a:lumMod val="95000"/>
                </a:schemeClr>
              </a:solidFill>
            </a:endParaRPr>
          </a:p>
        </p:txBody>
      </p:sp>
      <p:pic>
        <p:nvPicPr>
          <p:cNvPr id="15" name="9 Imagen" descr="Dctos.png">
            <a:hlinkClick r:id="rId2" action="ppaction://hlinkpres?slideindex=1&amp;slidetitle="/>
          </p:cNvPr>
          <p:cNvPicPr>
            <a:picLocks noChangeAspect="1"/>
          </p:cNvPicPr>
          <p:nvPr/>
        </p:nvPicPr>
        <p:blipFill>
          <a:blip r:embed="rId3" cstate="print"/>
          <a:stretch>
            <a:fillRect/>
          </a:stretch>
        </p:blipFill>
        <p:spPr>
          <a:xfrm>
            <a:off x="6850590" y="5687785"/>
            <a:ext cx="521386" cy="486837"/>
          </a:xfrm>
          <a:prstGeom prst="rect">
            <a:avLst/>
          </a:prstGeom>
        </p:spPr>
      </p:pic>
      <p:sp>
        <p:nvSpPr>
          <p:cNvPr id="16" name="17 CuadroTexto"/>
          <p:cNvSpPr txBox="1"/>
          <p:nvPr/>
        </p:nvSpPr>
        <p:spPr>
          <a:xfrm>
            <a:off x="6721788" y="6174622"/>
            <a:ext cx="778989" cy="400110"/>
          </a:xfrm>
          <a:prstGeom prst="rect">
            <a:avLst/>
          </a:prstGeom>
          <a:noFill/>
        </p:spPr>
        <p:txBody>
          <a:bodyPr wrap="square" rtlCol="0">
            <a:spAutoFit/>
          </a:bodyPr>
          <a:lstStyle/>
          <a:p>
            <a:pPr algn="ctr"/>
            <a:r>
              <a:rPr lang="es-MX" sz="1000" b="1" dirty="0" smtClean="0">
                <a:solidFill>
                  <a:schemeClr val="bg1">
                    <a:lumMod val="50000"/>
                  </a:schemeClr>
                </a:solidFill>
              </a:rPr>
              <a:t>Reserva Técnica</a:t>
            </a:r>
            <a:endParaRPr lang="es-MX" sz="1000" b="1" dirty="0">
              <a:solidFill>
                <a:schemeClr val="bg1">
                  <a:lumMod val="50000"/>
                </a:schemeClr>
              </a:solidFill>
            </a:endParaRPr>
          </a:p>
        </p:txBody>
      </p:sp>
      <p:pic>
        <p:nvPicPr>
          <p:cNvPr id="10" name="9 Imagen" descr="Dctos.png">
            <a:hlinkClick r:id="rId4" action="ppaction://hlinkfile"/>
          </p:cNvPr>
          <p:cNvPicPr>
            <a:picLocks noChangeAspect="1"/>
          </p:cNvPicPr>
          <p:nvPr/>
        </p:nvPicPr>
        <p:blipFill rotWithShape="1">
          <a:blip r:embed="rId3" cstate="print"/>
          <a:srcRect l="3310" t="3387" r="6864" b="4136"/>
          <a:stretch/>
        </p:blipFill>
        <p:spPr>
          <a:xfrm>
            <a:off x="7684820" y="5726335"/>
            <a:ext cx="466338" cy="448287"/>
          </a:xfrm>
          <a:prstGeom prst="rect">
            <a:avLst/>
          </a:prstGeom>
        </p:spPr>
      </p:pic>
      <p:sp>
        <p:nvSpPr>
          <p:cNvPr id="11" name="17 CuadroTexto"/>
          <p:cNvSpPr txBox="1"/>
          <p:nvPr/>
        </p:nvSpPr>
        <p:spPr>
          <a:xfrm>
            <a:off x="7500777" y="6174622"/>
            <a:ext cx="815931" cy="553998"/>
          </a:xfrm>
          <a:prstGeom prst="rect">
            <a:avLst/>
          </a:prstGeom>
          <a:noFill/>
        </p:spPr>
        <p:txBody>
          <a:bodyPr wrap="square" rtlCol="0">
            <a:spAutoFit/>
          </a:bodyPr>
          <a:lstStyle/>
          <a:p>
            <a:pPr algn="ctr"/>
            <a:r>
              <a:rPr lang="es-MX" sz="1000" b="1" dirty="0" smtClean="0">
                <a:solidFill>
                  <a:schemeClr val="bg1">
                    <a:lumMod val="50000"/>
                  </a:schemeClr>
                </a:solidFill>
              </a:rPr>
              <a:t>Resumen Ejecutivo Financiero</a:t>
            </a:r>
            <a:endParaRPr lang="es-MX" sz="1000" b="1" dirty="0">
              <a:solidFill>
                <a:schemeClr val="bg1">
                  <a:lumMod val="50000"/>
                </a:schemeClr>
              </a:solidFill>
            </a:endParaRPr>
          </a:p>
        </p:txBody>
      </p:sp>
      <p:sp>
        <p:nvSpPr>
          <p:cNvPr id="2" name="Marcador de número de diapositiva 1"/>
          <p:cNvSpPr>
            <a:spLocks noGrp="1"/>
          </p:cNvSpPr>
          <p:nvPr>
            <p:ph type="sldNum" sz="quarter" idx="12"/>
          </p:nvPr>
        </p:nvSpPr>
        <p:spPr/>
        <p:txBody>
          <a:bodyPr/>
          <a:lstStyle/>
          <a:p>
            <a:fld id="{CF5E58AE-96D2-45FC-96FE-2B21174429C3}" type="slidenum">
              <a:rPr lang="es-MX" smtClean="0"/>
              <a:t>5</a:t>
            </a:fld>
            <a:endParaRPr lang="es-MX" dirty="0"/>
          </a:p>
        </p:txBody>
      </p:sp>
      <p:pic>
        <p:nvPicPr>
          <p:cNvPr id="5" name="Imagen 4"/>
          <p:cNvPicPr>
            <a:picLocks noChangeAspect="1"/>
          </p:cNvPicPr>
          <p:nvPr/>
        </p:nvPicPr>
        <p:blipFill rotWithShape="1">
          <a:blip r:embed="rId5"/>
          <a:srcRect t="13476"/>
          <a:stretch/>
        </p:blipFill>
        <p:spPr>
          <a:xfrm>
            <a:off x="194745" y="1288702"/>
            <a:ext cx="8746771" cy="3076266"/>
          </a:xfrm>
          <a:prstGeom prst="rect">
            <a:avLst/>
          </a:prstGeom>
        </p:spPr>
      </p:pic>
    </p:spTree>
    <p:extLst>
      <p:ext uri="{BB962C8B-B14F-4D97-AF65-F5344CB8AC3E}">
        <p14:creationId xmlns:p14="http://schemas.microsoft.com/office/powerpoint/2010/main" val="265812897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p:cNvSpPr txBox="1"/>
          <p:nvPr/>
        </p:nvSpPr>
        <p:spPr>
          <a:xfrm>
            <a:off x="1924916" y="-43597"/>
            <a:ext cx="6253884" cy="830997"/>
          </a:xfrm>
          <a:prstGeom prst="rect">
            <a:avLst/>
          </a:prstGeom>
          <a:noFill/>
        </p:spPr>
        <p:txBody>
          <a:bodyPr wrap="square" rtlCol="0">
            <a:spAutoFit/>
          </a:bodyPr>
          <a:lstStyle/>
          <a:p>
            <a:pPr algn="ctr"/>
            <a:r>
              <a:rPr lang="es-MX" sz="2400" b="1" dirty="0" smtClean="0">
                <a:solidFill>
                  <a:schemeClr val="bg1"/>
                </a:solidFill>
                <a:latin typeface="+mj-lt"/>
                <a:cs typeface="Arial" panose="020B0604020202020204" pitchFamily="34" charset="0"/>
              </a:rPr>
              <a:t>Comentarios a los Estados </a:t>
            </a:r>
            <a:r>
              <a:rPr lang="es-MX" sz="2400" b="1" dirty="0">
                <a:solidFill>
                  <a:schemeClr val="bg1"/>
                </a:solidFill>
                <a:latin typeface="+mj-lt"/>
                <a:cs typeface="Arial" panose="020B0604020202020204" pitchFamily="34" charset="0"/>
              </a:rPr>
              <a:t>F</a:t>
            </a:r>
            <a:r>
              <a:rPr lang="es-MX" sz="2400" b="1" dirty="0" smtClean="0">
                <a:solidFill>
                  <a:schemeClr val="bg1"/>
                </a:solidFill>
                <a:latin typeface="+mj-lt"/>
                <a:cs typeface="Arial" panose="020B0604020202020204" pitchFamily="34" charset="0"/>
              </a:rPr>
              <a:t>inancieros Noviembre 2020</a:t>
            </a:r>
            <a:endParaRPr lang="es-MX" sz="2400" b="1" dirty="0">
              <a:solidFill>
                <a:schemeClr val="bg1"/>
              </a:solidFill>
              <a:latin typeface="+mj-lt"/>
              <a:cs typeface="Arial" panose="020B0604020202020204" pitchFamily="34" charset="0"/>
            </a:endParaRPr>
          </a:p>
        </p:txBody>
      </p:sp>
      <p:sp>
        <p:nvSpPr>
          <p:cNvPr id="3" name="Marcador de número de diapositiva 2"/>
          <p:cNvSpPr>
            <a:spLocks noGrp="1"/>
          </p:cNvSpPr>
          <p:nvPr>
            <p:ph type="sldNum" sz="quarter" idx="12"/>
          </p:nvPr>
        </p:nvSpPr>
        <p:spPr/>
        <p:txBody>
          <a:bodyPr/>
          <a:lstStyle/>
          <a:p>
            <a:fld id="{CF5E58AE-96D2-45FC-96FE-2B21174429C3}" type="slidenum">
              <a:rPr lang="es-MX" smtClean="0"/>
              <a:t>6</a:t>
            </a:fld>
            <a:endParaRPr lang="es-MX" dirty="0"/>
          </a:p>
        </p:txBody>
      </p:sp>
      <p:sp>
        <p:nvSpPr>
          <p:cNvPr id="9" name="Marcador de texto 3"/>
          <p:cNvSpPr txBox="1">
            <a:spLocks/>
          </p:cNvSpPr>
          <p:nvPr/>
        </p:nvSpPr>
        <p:spPr>
          <a:xfrm>
            <a:off x="177800" y="1416050"/>
            <a:ext cx="8648700" cy="4940300"/>
          </a:xfrm>
          <a:prstGeom prst="rect">
            <a:avLst/>
          </a:prstGeom>
        </p:spPr>
        <p:txBody>
          <a:bodyPr/>
          <a:lstStyle>
            <a:lvl1pPr marL="0" indent="0" algn="just" defTabSz="914377" rtl="0" eaLnBrk="1" latinLnBrk="0" hangingPunct="1">
              <a:lnSpc>
                <a:spcPct val="90000"/>
              </a:lnSpc>
              <a:spcBef>
                <a:spcPts val="1000"/>
              </a:spcBef>
              <a:buFont typeface="Arial" panose="020B0604020202020204" pitchFamily="34" charset="0"/>
              <a:buNone/>
              <a:defRPr sz="1400" kern="1200">
                <a:solidFill>
                  <a:schemeClr val="tx1">
                    <a:lumMod val="75000"/>
                    <a:lumOff val="25000"/>
                  </a:schemeClr>
                </a:solidFill>
                <a:latin typeface="Century Gothic" panose="020B0502020202020204" pitchFamily="34" charset="0"/>
                <a:ea typeface="+mn-ea"/>
                <a:cs typeface="+mn-cs"/>
              </a:defRPr>
            </a:lvl1pPr>
            <a:lvl2pPr marL="685783" indent="-228594" algn="just" defTabSz="914377" rtl="0" eaLnBrk="1" latinLnBrk="0" hangingPunct="1">
              <a:lnSpc>
                <a:spcPct val="90000"/>
              </a:lnSpc>
              <a:spcBef>
                <a:spcPts val="500"/>
              </a:spcBef>
              <a:buFontTx/>
              <a:buBlip>
                <a:blip r:embed="rId2"/>
              </a:buBlip>
              <a:defRPr sz="1400" kern="1200">
                <a:solidFill>
                  <a:schemeClr val="tx1">
                    <a:lumMod val="75000"/>
                    <a:lumOff val="25000"/>
                  </a:schemeClr>
                </a:solidFill>
                <a:latin typeface="Century Gothic" panose="020B0502020202020204" pitchFamily="34" charset="0"/>
                <a:ea typeface="+mn-ea"/>
                <a:cs typeface="+mn-cs"/>
              </a:defRPr>
            </a:lvl2pPr>
            <a:lvl3pPr marL="1142971" indent="-228594" algn="just" defTabSz="914377" rtl="0" eaLnBrk="1" latinLnBrk="0" hangingPunct="1">
              <a:lnSpc>
                <a:spcPct val="90000"/>
              </a:lnSpc>
              <a:spcBef>
                <a:spcPts val="500"/>
              </a:spcBef>
              <a:buFontTx/>
              <a:buBlip>
                <a:blip r:embed="rId2"/>
              </a:buBlip>
              <a:defRPr sz="1400" kern="1200">
                <a:solidFill>
                  <a:schemeClr val="tx1">
                    <a:lumMod val="75000"/>
                    <a:lumOff val="25000"/>
                  </a:schemeClr>
                </a:solidFill>
                <a:latin typeface="Century Gothic" panose="020B0502020202020204" pitchFamily="34" charset="0"/>
                <a:ea typeface="+mn-ea"/>
                <a:cs typeface="+mn-cs"/>
              </a:defRPr>
            </a:lvl3pPr>
            <a:lvl4pPr marL="1600160" indent="-228594" algn="just" defTabSz="914377" rtl="0" eaLnBrk="1" latinLnBrk="0" hangingPunct="1">
              <a:lnSpc>
                <a:spcPct val="90000"/>
              </a:lnSpc>
              <a:spcBef>
                <a:spcPts val="500"/>
              </a:spcBef>
              <a:buFontTx/>
              <a:buBlip>
                <a:blip r:embed="rId2"/>
              </a:buBlip>
              <a:defRPr sz="1400" kern="1200">
                <a:solidFill>
                  <a:schemeClr val="tx1">
                    <a:lumMod val="75000"/>
                    <a:lumOff val="25000"/>
                  </a:schemeClr>
                </a:solidFill>
                <a:latin typeface="Century Gothic" panose="020B0502020202020204" pitchFamily="34" charset="0"/>
                <a:ea typeface="+mn-ea"/>
                <a:cs typeface="+mn-cs"/>
              </a:defRPr>
            </a:lvl4pPr>
            <a:lvl5pPr marL="2057349" indent="-228594" algn="just" defTabSz="914377" rtl="0" eaLnBrk="1" latinLnBrk="0" hangingPunct="1">
              <a:lnSpc>
                <a:spcPct val="90000"/>
              </a:lnSpc>
              <a:spcBef>
                <a:spcPts val="500"/>
              </a:spcBef>
              <a:buFontTx/>
              <a:buBlip>
                <a:blip r:embed="rId2"/>
              </a:buBlip>
              <a:defRPr sz="1400" kern="1200">
                <a:solidFill>
                  <a:schemeClr val="tx1">
                    <a:lumMod val="75000"/>
                    <a:lumOff val="25000"/>
                  </a:schemeClr>
                </a:solidFill>
                <a:latin typeface="Century Gothic" panose="020B0502020202020204" pitchFamily="34"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defRPr/>
            </a:pPr>
            <a:endParaRPr lang="es-MX" sz="1600" dirty="0">
              <a:solidFill>
                <a:sysClr val="windowText" lastClr="000000">
                  <a:lumMod val="75000"/>
                  <a:lumOff val="25000"/>
                </a:sysClr>
              </a:solidFill>
              <a:latin typeface="+mn-lt"/>
            </a:endParaRPr>
          </a:p>
        </p:txBody>
      </p:sp>
      <p:sp>
        <p:nvSpPr>
          <p:cNvPr id="10" name="Marcador de texto 2"/>
          <p:cNvSpPr txBox="1">
            <a:spLocks/>
          </p:cNvSpPr>
          <p:nvPr/>
        </p:nvSpPr>
        <p:spPr>
          <a:xfrm>
            <a:off x="241300" y="787400"/>
            <a:ext cx="1366782" cy="419100"/>
          </a:xfrm>
          <a:prstGeom prst="rect">
            <a:avLst/>
          </a:prstGeom>
        </p:spPr>
        <p:txBody>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MX" sz="2400" b="1" dirty="0" smtClean="0">
                <a:solidFill>
                  <a:schemeClr val="bg1">
                    <a:lumMod val="50000"/>
                  </a:schemeClr>
                </a:solidFill>
              </a:rPr>
              <a:t>Activo</a:t>
            </a:r>
            <a:endParaRPr lang="es-MX" sz="2400" b="1" dirty="0">
              <a:solidFill>
                <a:schemeClr val="bg1">
                  <a:lumMod val="50000"/>
                </a:schemeClr>
              </a:solidFill>
            </a:endParaRPr>
          </a:p>
        </p:txBody>
      </p:sp>
      <p:sp>
        <p:nvSpPr>
          <p:cNvPr id="7" name="Marcador de texto 3"/>
          <p:cNvSpPr txBox="1">
            <a:spLocks/>
          </p:cNvSpPr>
          <p:nvPr/>
        </p:nvSpPr>
        <p:spPr>
          <a:xfrm>
            <a:off x="266701" y="1384300"/>
            <a:ext cx="8648700" cy="4940300"/>
          </a:xfrm>
          <a:prstGeom prst="rect">
            <a:avLst/>
          </a:prstGeom>
        </p:spPr>
        <p:txBody>
          <a:bodyPr/>
          <a:lstStyle>
            <a:lvl1pPr marL="0" indent="0" algn="just" defTabSz="914377" rtl="0" eaLnBrk="1" latinLnBrk="0" hangingPunct="1">
              <a:lnSpc>
                <a:spcPct val="90000"/>
              </a:lnSpc>
              <a:spcBef>
                <a:spcPts val="1000"/>
              </a:spcBef>
              <a:buFont typeface="Arial" panose="020B0604020202020204" pitchFamily="34" charset="0"/>
              <a:buNone/>
              <a:defRPr sz="1400" kern="1200">
                <a:solidFill>
                  <a:schemeClr val="tx1">
                    <a:lumMod val="75000"/>
                    <a:lumOff val="25000"/>
                  </a:schemeClr>
                </a:solidFill>
                <a:latin typeface="Century Gothic" panose="020B0502020202020204" pitchFamily="34" charset="0"/>
                <a:ea typeface="+mn-ea"/>
                <a:cs typeface="+mn-cs"/>
              </a:defRPr>
            </a:lvl1pPr>
            <a:lvl2pPr marL="685783" indent="-228594" algn="just" defTabSz="914377" rtl="0" eaLnBrk="1" latinLnBrk="0" hangingPunct="1">
              <a:lnSpc>
                <a:spcPct val="90000"/>
              </a:lnSpc>
              <a:spcBef>
                <a:spcPts val="500"/>
              </a:spcBef>
              <a:buFontTx/>
              <a:buBlip>
                <a:blip r:embed="rId2"/>
              </a:buBlip>
              <a:defRPr sz="1400" kern="1200">
                <a:solidFill>
                  <a:schemeClr val="tx1">
                    <a:lumMod val="75000"/>
                    <a:lumOff val="25000"/>
                  </a:schemeClr>
                </a:solidFill>
                <a:latin typeface="Century Gothic" panose="020B0502020202020204" pitchFamily="34" charset="0"/>
                <a:ea typeface="+mn-ea"/>
                <a:cs typeface="+mn-cs"/>
              </a:defRPr>
            </a:lvl2pPr>
            <a:lvl3pPr marL="1142971" indent="-228594" algn="just" defTabSz="914377" rtl="0" eaLnBrk="1" latinLnBrk="0" hangingPunct="1">
              <a:lnSpc>
                <a:spcPct val="90000"/>
              </a:lnSpc>
              <a:spcBef>
                <a:spcPts val="500"/>
              </a:spcBef>
              <a:buFontTx/>
              <a:buBlip>
                <a:blip r:embed="rId2"/>
              </a:buBlip>
              <a:defRPr sz="1400" kern="1200">
                <a:solidFill>
                  <a:schemeClr val="tx1">
                    <a:lumMod val="75000"/>
                    <a:lumOff val="25000"/>
                  </a:schemeClr>
                </a:solidFill>
                <a:latin typeface="Century Gothic" panose="020B0502020202020204" pitchFamily="34" charset="0"/>
                <a:ea typeface="+mn-ea"/>
                <a:cs typeface="+mn-cs"/>
              </a:defRPr>
            </a:lvl3pPr>
            <a:lvl4pPr marL="1600160" indent="-228594" algn="just" defTabSz="914377" rtl="0" eaLnBrk="1" latinLnBrk="0" hangingPunct="1">
              <a:lnSpc>
                <a:spcPct val="90000"/>
              </a:lnSpc>
              <a:spcBef>
                <a:spcPts val="500"/>
              </a:spcBef>
              <a:buFontTx/>
              <a:buBlip>
                <a:blip r:embed="rId2"/>
              </a:buBlip>
              <a:defRPr sz="1400" kern="1200">
                <a:solidFill>
                  <a:schemeClr val="tx1">
                    <a:lumMod val="75000"/>
                    <a:lumOff val="25000"/>
                  </a:schemeClr>
                </a:solidFill>
                <a:latin typeface="Century Gothic" panose="020B0502020202020204" pitchFamily="34" charset="0"/>
                <a:ea typeface="+mn-ea"/>
                <a:cs typeface="+mn-cs"/>
              </a:defRPr>
            </a:lvl4pPr>
            <a:lvl5pPr marL="2057349" indent="-228594" algn="just" defTabSz="914377" rtl="0" eaLnBrk="1" latinLnBrk="0" hangingPunct="1">
              <a:lnSpc>
                <a:spcPct val="90000"/>
              </a:lnSpc>
              <a:spcBef>
                <a:spcPts val="500"/>
              </a:spcBef>
              <a:buFontTx/>
              <a:buBlip>
                <a:blip r:embed="rId2"/>
              </a:buBlip>
              <a:defRPr sz="1400" kern="1200">
                <a:solidFill>
                  <a:schemeClr val="tx1">
                    <a:lumMod val="75000"/>
                    <a:lumOff val="25000"/>
                  </a:schemeClr>
                </a:solidFill>
                <a:latin typeface="Century Gothic" panose="020B0502020202020204" pitchFamily="34"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MX" sz="1600" b="1" i="0" u="none" strike="noStrike" kern="1200" cap="none" spc="0" normalizeH="0" baseline="0" noProof="0" dirty="0" smtClean="0">
                <a:ln>
                  <a:noFill/>
                </a:ln>
                <a:solidFill>
                  <a:sysClr val="windowText" lastClr="000000">
                    <a:lumMod val="75000"/>
                    <a:lumOff val="25000"/>
                  </a:sysClr>
                </a:solidFill>
                <a:effectLst/>
                <a:uLnTx/>
                <a:uFillTx/>
                <a:latin typeface="+mn-lt"/>
                <a:ea typeface="+mn-ea"/>
                <a:cs typeface="+mn-cs"/>
              </a:rPr>
              <a:t>Derechos a recibir Efectivo o Equivalentes</a:t>
            </a:r>
            <a:endParaRPr kumimoji="0" lang="es-MX" sz="1600" b="0" i="0" u="none" strike="noStrike" kern="1200" cap="none" spc="0" normalizeH="0" baseline="0" noProof="0" dirty="0" smtClean="0">
              <a:ln>
                <a:noFill/>
              </a:ln>
              <a:solidFill>
                <a:sysClr val="windowText" lastClr="000000">
                  <a:lumMod val="75000"/>
                  <a:lumOff val="25000"/>
                </a:sysClr>
              </a:solidFill>
              <a:effectLst/>
              <a:uLnTx/>
              <a:uFillTx/>
              <a:latin typeface="+mn-lt"/>
              <a:ea typeface="+mn-ea"/>
              <a:cs typeface="+mn-cs"/>
            </a:endParaRPr>
          </a:p>
          <a:p>
            <a:pPr marL="0" marR="0" lvl="0" indent="0" algn="just"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MX" sz="1600" b="0" i="0" u="none" strike="noStrike" kern="1200" cap="none" spc="0" normalizeH="0" baseline="0" noProof="0" dirty="0" smtClean="0">
                <a:ln>
                  <a:noFill/>
                </a:ln>
                <a:solidFill>
                  <a:sysClr val="windowText" lastClr="000000">
                    <a:lumMod val="75000"/>
                    <a:lumOff val="25000"/>
                  </a:sysClr>
                </a:solidFill>
                <a:effectLst/>
                <a:uLnTx/>
                <a:uFillTx/>
                <a:latin typeface="+mn-lt"/>
                <a:ea typeface="+mn-ea"/>
                <a:cs typeface="+mn-cs"/>
              </a:rPr>
              <a:t>Incremento en Inversiones a Corto Plazo por 196 millones tomando condiciones favorables de mercado, un incremento de 247</a:t>
            </a:r>
            <a:r>
              <a:rPr kumimoji="0" lang="es-MX" sz="1600" b="0" i="0" u="none" strike="noStrike" kern="1200" cap="none" spc="0" normalizeH="0" baseline="0" noProof="0" dirty="0" smtClean="0">
                <a:ln>
                  <a:noFill/>
                </a:ln>
                <a:solidFill>
                  <a:srgbClr val="FF0000"/>
                </a:solidFill>
                <a:effectLst/>
                <a:uLnTx/>
                <a:uFillTx/>
                <a:latin typeface="+mn-lt"/>
                <a:ea typeface="+mn-ea"/>
                <a:cs typeface="+mn-cs"/>
              </a:rPr>
              <a:t> </a:t>
            </a:r>
            <a:r>
              <a:rPr kumimoji="0" lang="es-MX" sz="1600" b="0" i="0" u="none" strike="noStrike" kern="1200" cap="none" spc="0" normalizeH="0" baseline="0" noProof="0" dirty="0" smtClean="0">
                <a:ln>
                  <a:noFill/>
                </a:ln>
                <a:solidFill>
                  <a:sysClr val="windowText" lastClr="000000">
                    <a:lumMod val="75000"/>
                    <a:lumOff val="25000"/>
                  </a:sysClr>
                </a:solidFill>
                <a:effectLst/>
                <a:uLnTx/>
                <a:uFillTx/>
                <a:latin typeface="+mn-lt"/>
                <a:ea typeface="+mn-ea"/>
                <a:cs typeface="+mn-cs"/>
              </a:rPr>
              <a:t>millones en Prestamos a Corto Plazo por una colocación mayor a la recuperación de préstamos, así como un incremento en Adeudos de Dependencias por 165 millones y el incremento en Deudores Diversos de 2 millones. </a:t>
            </a:r>
          </a:p>
          <a:p>
            <a:pPr marL="0" marR="0" lvl="0" indent="0" algn="just"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MX" sz="1600" b="1" i="0" u="none" strike="noStrike" kern="1200" cap="none" spc="0" normalizeH="0" baseline="0" noProof="0" dirty="0" smtClean="0">
                <a:ln>
                  <a:noFill/>
                </a:ln>
                <a:solidFill>
                  <a:sysClr val="windowText" lastClr="000000">
                    <a:lumMod val="75000"/>
                    <a:lumOff val="25000"/>
                  </a:sysClr>
                </a:solidFill>
                <a:effectLst/>
                <a:uLnTx/>
                <a:uFillTx/>
                <a:latin typeface="+mn-lt"/>
                <a:ea typeface="+mn-ea"/>
                <a:cs typeface="+mn-cs"/>
              </a:rPr>
              <a:t>Inversiones Financieras a Largo Plazo</a:t>
            </a:r>
            <a:endParaRPr kumimoji="0" lang="es-MX" sz="1600" b="0" i="0" u="none" strike="noStrike" kern="1200" cap="none" spc="0" normalizeH="0" baseline="0" noProof="0" dirty="0" smtClean="0">
              <a:ln>
                <a:noFill/>
              </a:ln>
              <a:solidFill>
                <a:sysClr val="windowText" lastClr="000000">
                  <a:lumMod val="75000"/>
                  <a:lumOff val="25000"/>
                </a:sysClr>
              </a:solidFill>
              <a:effectLst/>
              <a:uLnTx/>
              <a:uFillTx/>
              <a:latin typeface="+mn-lt"/>
              <a:ea typeface="+mn-ea"/>
              <a:cs typeface="+mn-cs"/>
            </a:endParaRPr>
          </a:p>
          <a:p>
            <a:pPr marL="0" marR="0" lvl="0" indent="0" algn="just"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MX" sz="1600" b="0" i="0" u="none" strike="noStrike" kern="1200" cap="none" spc="0" normalizeH="0" baseline="0" noProof="0" dirty="0" smtClean="0">
                <a:ln>
                  <a:noFill/>
                </a:ln>
                <a:solidFill>
                  <a:sysClr val="windowText" lastClr="000000">
                    <a:lumMod val="75000"/>
                    <a:lumOff val="25000"/>
                  </a:sysClr>
                </a:solidFill>
                <a:effectLst/>
                <a:uLnTx/>
                <a:uFillTx/>
                <a:latin typeface="+mn-lt"/>
                <a:ea typeface="+mn-ea"/>
                <a:cs typeface="+mn-cs"/>
              </a:rPr>
              <a:t>Disminución de </a:t>
            </a:r>
            <a:r>
              <a:rPr kumimoji="0" lang="es-MX" sz="1600" b="0" i="0" u="none" strike="noStrike" kern="1200" cap="none" spc="0" normalizeH="0" baseline="0" noProof="0" dirty="0" smtClean="0">
                <a:ln>
                  <a:noFill/>
                </a:ln>
                <a:solidFill>
                  <a:srgbClr val="FF0000"/>
                </a:solidFill>
                <a:effectLst/>
                <a:uLnTx/>
                <a:uFillTx/>
                <a:latin typeface="+mn-lt"/>
                <a:ea typeface="+mn-ea"/>
                <a:cs typeface="+mn-cs"/>
              </a:rPr>
              <a:t>82 millones</a:t>
            </a:r>
            <a:r>
              <a:rPr kumimoji="0" lang="es-MX" sz="1600" b="0" i="0" u="none" strike="noStrike" kern="1200" cap="none" spc="0" normalizeH="0" baseline="0" noProof="0" dirty="0" smtClean="0">
                <a:ln>
                  <a:noFill/>
                </a:ln>
                <a:solidFill>
                  <a:sysClr val="windowText" lastClr="000000">
                    <a:lumMod val="75000"/>
                    <a:lumOff val="25000"/>
                  </a:sysClr>
                </a:solidFill>
                <a:effectLst/>
                <a:uLnTx/>
                <a:uFillTx/>
                <a:latin typeface="+mn-lt"/>
                <a:ea typeface="+mn-ea"/>
                <a:cs typeface="+mn-cs"/>
              </a:rPr>
              <a:t>, registrando cargos por 49 millones y abonos por 131 millones, aprovechando cambios en condiciones de mercado.</a:t>
            </a:r>
          </a:p>
          <a:p>
            <a:pPr marL="0" marR="0" lvl="0" indent="0" algn="just"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s-MX" sz="1600" b="1" i="0" u="none" strike="noStrike" kern="1200" cap="none" spc="0" normalizeH="0" baseline="0" noProof="0" dirty="0" smtClean="0">
              <a:ln>
                <a:noFill/>
              </a:ln>
              <a:solidFill>
                <a:sysClr val="windowText" lastClr="000000">
                  <a:lumMod val="75000"/>
                  <a:lumOff val="25000"/>
                </a:sysClr>
              </a:solidFill>
              <a:effectLst/>
              <a:uLnTx/>
              <a:uFillTx/>
              <a:latin typeface="+mn-lt"/>
              <a:ea typeface="+mn-ea"/>
              <a:cs typeface="+mn-cs"/>
            </a:endParaRPr>
          </a:p>
          <a:p>
            <a:pPr marL="0" marR="0" lvl="0" indent="0" algn="just"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MX" sz="1600" b="1" i="0" u="none" strike="noStrike" kern="1200" cap="none" spc="0" normalizeH="0" baseline="0" noProof="0" dirty="0" smtClean="0">
                <a:ln>
                  <a:noFill/>
                </a:ln>
                <a:solidFill>
                  <a:sysClr val="windowText" lastClr="000000">
                    <a:lumMod val="75000"/>
                    <a:lumOff val="25000"/>
                  </a:sysClr>
                </a:solidFill>
                <a:effectLst/>
                <a:uLnTx/>
                <a:uFillTx/>
                <a:latin typeface="+mn-lt"/>
                <a:ea typeface="+mn-ea"/>
                <a:cs typeface="+mn-cs"/>
              </a:rPr>
              <a:t>Derechos a recibir Efectivo o Equivalentes a Largo Plazo</a:t>
            </a:r>
            <a:endParaRPr kumimoji="0" lang="es-MX" sz="1600" b="0" i="0" u="none" strike="noStrike" kern="1200" cap="none" spc="0" normalizeH="0" baseline="0" noProof="0" dirty="0" smtClean="0">
              <a:ln>
                <a:noFill/>
              </a:ln>
              <a:solidFill>
                <a:sysClr val="windowText" lastClr="000000">
                  <a:lumMod val="75000"/>
                  <a:lumOff val="25000"/>
                </a:sysClr>
              </a:solidFill>
              <a:effectLst/>
              <a:uLnTx/>
              <a:uFillTx/>
              <a:latin typeface="+mn-lt"/>
              <a:ea typeface="+mn-ea"/>
              <a:cs typeface="+mn-cs"/>
            </a:endParaRPr>
          </a:p>
          <a:p>
            <a:pPr marL="0" marR="0" lvl="0" indent="0" algn="just"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MX" sz="1600" b="0" i="0" u="none" strike="noStrike" kern="1200" cap="none" spc="0" normalizeH="0" baseline="0" noProof="0" dirty="0" smtClean="0">
                <a:ln>
                  <a:noFill/>
                </a:ln>
                <a:solidFill>
                  <a:sysClr val="windowText" lastClr="000000">
                    <a:lumMod val="75000"/>
                    <a:lumOff val="25000"/>
                  </a:sysClr>
                </a:solidFill>
                <a:effectLst/>
                <a:uLnTx/>
                <a:uFillTx/>
                <a:latin typeface="+mn-lt"/>
                <a:ea typeface="+mn-ea"/>
                <a:cs typeface="+mn-cs"/>
              </a:rPr>
              <a:t>Disminución del Saldo de Cartera de Préstamos Hipotecarios por </a:t>
            </a:r>
            <a:r>
              <a:rPr kumimoji="0" lang="es-MX" sz="1600" b="0" i="0" u="none" strike="noStrike" kern="1200" cap="none" spc="0" normalizeH="0" baseline="0" noProof="0" dirty="0" smtClean="0">
                <a:ln>
                  <a:noFill/>
                </a:ln>
                <a:solidFill>
                  <a:srgbClr val="FF0000"/>
                </a:solidFill>
                <a:effectLst/>
                <a:uLnTx/>
                <a:uFillTx/>
                <a:latin typeface="+mn-lt"/>
                <a:ea typeface="+mn-ea"/>
                <a:cs typeface="+mn-cs"/>
              </a:rPr>
              <a:t>32 millones</a:t>
            </a:r>
            <a:r>
              <a:rPr kumimoji="0" lang="es-MX" sz="1600" b="0" i="0" u="none" strike="noStrike" kern="1200" cap="none" spc="0" normalizeH="0" baseline="0" noProof="0" dirty="0" smtClean="0">
                <a:ln>
                  <a:noFill/>
                </a:ln>
                <a:solidFill>
                  <a:sysClr val="windowText" lastClr="000000">
                    <a:lumMod val="75000"/>
                    <a:lumOff val="25000"/>
                  </a:sysClr>
                </a:solidFill>
                <a:effectLst/>
                <a:uLnTx/>
                <a:uFillTx/>
                <a:latin typeface="+mn-lt"/>
                <a:ea typeface="+mn-ea"/>
                <a:cs typeface="+mn-cs"/>
              </a:rPr>
              <a:t>, (registrando cargos por 95 millones y abonos por 127 millones), incremento en Préstamos de Liquidez a Mediano Plazo por 1 millón, (con cargos por 181 millones y abonos por 180 millones) y un incremento en Préstamos a Mediano Plazo por 2 millones, (teniendo cargos de 21 millones y abonos por 19 millones).</a:t>
            </a:r>
          </a:p>
          <a:p>
            <a:pPr marL="0" marR="0" lvl="0" indent="0" algn="just"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s-MX" sz="1600" b="0" i="0" u="none" strike="noStrike" kern="1200" cap="none" spc="0" normalizeH="0" baseline="0" noProof="0" dirty="0">
              <a:ln>
                <a:noFill/>
              </a:ln>
              <a:solidFill>
                <a:sysClr val="windowText" lastClr="000000">
                  <a:lumMod val="75000"/>
                  <a:lumOff val="25000"/>
                </a:sysClr>
              </a:solidFill>
              <a:effectLst/>
              <a:uLnTx/>
              <a:uFillTx/>
              <a:latin typeface="+mn-lt"/>
              <a:ea typeface="+mn-ea"/>
              <a:cs typeface="+mn-cs"/>
            </a:endParaRPr>
          </a:p>
        </p:txBody>
      </p:sp>
    </p:spTree>
    <p:extLst>
      <p:ext uri="{BB962C8B-B14F-4D97-AF65-F5344CB8AC3E}">
        <p14:creationId xmlns:p14="http://schemas.microsoft.com/office/powerpoint/2010/main" val="380877150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2 Título"/>
          <p:cNvSpPr>
            <a:spLocks noGrp="1"/>
          </p:cNvSpPr>
          <p:nvPr>
            <p:ph type="ctrTitle" idx="4294967295"/>
          </p:nvPr>
        </p:nvSpPr>
        <p:spPr>
          <a:xfrm>
            <a:off x="1712421" y="0"/>
            <a:ext cx="6767512" cy="488950"/>
          </a:xfrm>
          <a:prstGeom prst="rect">
            <a:avLst/>
          </a:prstGeom>
        </p:spPr>
        <p:txBody>
          <a:bodyPr>
            <a:noAutofit/>
          </a:bodyPr>
          <a:lstStyle/>
          <a:p>
            <a:pPr marL="0" algn="ctr"/>
            <a:r>
              <a:rPr lang="es-MX" sz="2400" b="1" dirty="0" smtClean="0">
                <a:solidFill>
                  <a:schemeClr val="bg1">
                    <a:lumMod val="95000"/>
                  </a:schemeClr>
                </a:solidFill>
              </a:rPr>
              <a:t>Estados Financieros </a:t>
            </a:r>
            <a:br>
              <a:rPr lang="es-MX" sz="2400" b="1" dirty="0" smtClean="0">
                <a:solidFill>
                  <a:schemeClr val="bg1">
                    <a:lumMod val="95000"/>
                  </a:schemeClr>
                </a:solidFill>
              </a:rPr>
            </a:br>
            <a:r>
              <a:rPr lang="es-MX" sz="2400" b="1" dirty="0" smtClean="0">
                <a:solidFill>
                  <a:schemeClr val="bg1">
                    <a:lumMod val="95000"/>
                  </a:schemeClr>
                </a:solidFill>
              </a:rPr>
              <a:t>Comparativo a Noviembre 2020</a:t>
            </a:r>
            <a:endParaRPr lang="es-MX" sz="2400" b="1" dirty="0">
              <a:solidFill>
                <a:schemeClr val="bg1">
                  <a:lumMod val="95000"/>
                </a:schemeClr>
              </a:solidFill>
            </a:endParaRPr>
          </a:p>
        </p:txBody>
      </p:sp>
      <p:sp>
        <p:nvSpPr>
          <p:cNvPr id="2" name="Marcador de número de diapositiva 1"/>
          <p:cNvSpPr>
            <a:spLocks noGrp="1"/>
          </p:cNvSpPr>
          <p:nvPr>
            <p:ph type="sldNum" sz="quarter" idx="12"/>
          </p:nvPr>
        </p:nvSpPr>
        <p:spPr/>
        <p:txBody>
          <a:bodyPr/>
          <a:lstStyle/>
          <a:p>
            <a:fld id="{CF5E58AE-96D2-45FC-96FE-2B21174429C3}" type="slidenum">
              <a:rPr lang="es-MX" smtClean="0"/>
              <a:t>7</a:t>
            </a:fld>
            <a:endParaRPr lang="es-MX" dirty="0"/>
          </a:p>
        </p:txBody>
      </p:sp>
      <p:pic>
        <p:nvPicPr>
          <p:cNvPr id="3" name="Imagen 2"/>
          <p:cNvPicPr>
            <a:picLocks noChangeAspect="1"/>
          </p:cNvPicPr>
          <p:nvPr/>
        </p:nvPicPr>
        <p:blipFill rotWithShape="1">
          <a:blip r:embed="rId2"/>
          <a:srcRect t="8799"/>
          <a:stretch/>
        </p:blipFill>
        <p:spPr>
          <a:xfrm>
            <a:off x="132776" y="1259455"/>
            <a:ext cx="8890454" cy="4451085"/>
          </a:xfrm>
          <a:prstGeom prst="rect">
            <a:avLst/>
          </a:prstGeom>
        </p:spPr>
      </p:pic>
    </p:spTree>
    <p:extLst>
      <p:ext uri="{BB962C8B-B14F-4D97-AF65-F5344CB8AC3E}">
        <p14:creationId xmlns:p14="http://schemas.microsoft.com/office/powerpoint/2010/main" val="199536057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p:cNvSpPr txBox="1"/>
          <p:nvPr/>
        </p:nvSpPr>
        <p:spPr>
          <a:xfrm>
            <a:off x="1725769" y="-27249"/>
            <a:ext cx="6673164" cy="830997"/>
          </a:xfrm>
          <a:prstGeom prst="rect">
            <a:avLst/>
          </a:prstGeom>
          <a:noFill/>
        </p:spPr>
        <p:txBody>
          <a:bodyPr wrap="square" rtlCol="0">
            <a:spAutoFit/>
          </a:bodyPr>
          <a:lstStyle/>
          <a:p>
            <a:pPr algn="ctr"/>
            <a:r>
              <a:rPr lang="es-MX" sz="2400" b="1" dirty="0" smtClean="0">
                <a:solidFill>
                  <a:schemeClr val="bg1"/>
                </a:solidFill>
                <a:latin typeface="+mj-lt"/>
                <a:cs typeface="Arial" panose="020B0604020202020204" pitchFamily="34" charset="0"/>
              </a:rPr>
              <a:t>Comentarios a los Estados Financieros</a:t>
            </a:r>
          </a:p>
          <a:p>
            <a:pPr algn="ctr"/>
            <a:r>
              <a:rPr lang="es-MX" sz="2400" b="1" dirty="0" smtClean="0">
                <a:solidFill>
                  <a:schemeClr val="bg1"/>
                </a:solidFill>
                <a:latin typeface="+mj-lt"/>
                <a:cs typeface="Arial" panose="020B0604020202020204" pitchFamily="34" charset="0"/>
              </a:rPr>
              <a:t> Noviembre 2020</a:t>
            </a:r>
            <a:endParaRPr lang="es-MX" sz="2400" b="1" dirty="0">
              <a:solidFill>
                <a:schemeClr val="bg1"/>
              </a:solidFill>
              <a:latin typeface="+mj-lt"/>
              <a:cs typeface="Arial" panose="020B0604020202020204" pitchFamily="34" charset="0"/>
            </a:endParaRPr>
          </a:p>
        </p:txBody>
      </p:sp>
      <p:sp>
        <p:nvSpPr>
          <p:cNvPr id="3" name="Marcador de número de diapositiva 2"/>
          <p:cNvSpPr>
            <a:spLocks noGrp="1"/>
          </p:cNvSpPr>
          <p:nvPr>
            <p:ph type="sldNum" sz="quarter" idx="12"/>
          </p:nvPr>
        </p:nvSpPr>
        <p:spPr/>
        <p:txBody>
          <a:bodyPr/>
          <a:lstStyle/>
          <a:p>
            <a:fld id="{CF5E58AE-96D2-45FC-96FE-2B21174429C3}" type="slidenum">
              <a:rPr lang="es-MX" smtClean="0"/>
              <a:t>8</a:t>
            </a:fld>
            <a:endParaRPr lang="es-MX" dirty="0"/>
          </a:p>
        </p:txBody>
      </p:sp>
      <p:sp>
        <p:nvSpPr>
          <p:cNvPr id="10" name="CuadroTexto 9"/>
          <p:cNvSpPr txBox="1"/>
          <p:nvPr/>
        </p:nvSpPr>
        <p:spPr>
          <a:xfrm>
            <a:off x="313864" y="758177"/>
            <a:ext cx="3690577" cy="400110"/>
          </a:xfrm>
          <a:prstGeom prst="rect">
            <a:avLst/>
          </a:prstGeom>
          <a:noFill/>
        </p:spPr>
        <p:txBody>
          <a:bodyPr wrap="square" rtlCol="0">
            <a:spAutoFit/>
          </a:bodyPr>
          <a:lstStyle/>
          <a:p>
            <a:r>
              <a:rPr lang="es-MX" sz="2000" b="1" dirty="0" smtClean="0">
                <a:solidFill>
                  <a:schemeClr val="bg1">
                    <a:lumMod val="50000"/>
                  </a:schemeClr>
                </a:solidFill>
              </a:rPr>
              <a:t>PASIVO Y PATRIMONIO</a:t>
            </a:r>
            <a:endParaRPr lang="es-MX" sz="2000" b="1" dirty="0">
              <a:solidFill>
                <a:schemeClr val="bg1">
                  <a:lumMod val="50000"/>
                </a:schemeClr>
              </a:solidFill>
            </a:endParaRPr>
          </a:p>
        </p:txBody>
      </p:sp>
      <p:sp>
        <p:nvSpPr>
          <p:cNvPr id="9" name="Marcador de texto 3"/>
          <p:cNvSpPr txBox="1">
            <a:spLocks/>
          </p:cNvSpPr>
          <p:nvPr/>
        </p:nvSpPr>
        <p:spPr>
          <a:xfrm>
            <a:off x="266701" y="1384300"/>
            <a:ext cx="8648700" cy="4940300"/>
          </a:xfrm>
          <a:prstGeom prst="rect">
            <a:avLst/>
          </a:prstGeom>
        </p:spPr>
        <p:txBody>
          <a:bodyPr/>
          <a:lstStyle>
            <a:lvl1pPr marL="0" indent="0" algn="just" defTabSz="914377" rtl="0" eaLnBrk="1" latinLnBrk="0" hangingPunct="1">
              <a:lnSpc>
                <a:spcPct val="90000"/>
              </a:lnSpc>
              <a:spcBef>
                <a:spcPts val="1000"/>
              </a:spcBef>
              <a:buFont typeface="Arial" panose="020B0604020202020204" pitchFamily="34" charset="0"/>
              <a:buNone/>
              <a:defRPr sz="1400" kern="1200">
                <a:solidFill>
                  <a:schemeClr val="tx1">
                    <a:lumMod val="75000"/>
                    <a:lumOff val="25000"/>
                  </a:schemeClr>
                </a:solidFill>
                <a:latin typeface="Century Gothic" panose="020B0502020202020204" pitchFamily="34" charset="0"/>
                <a:ea typeface="+mn-ea"/>
                <a:cs typeface="+mn-cs"/>
              </a:defRPr>
            </a:lvl1pPr>
            <a:lvl2pPr marL="685783" indent="-228594" algn="just" defTabSz="914377" rtl="0" eaLnBrk="1" latinLnBrk="0" hangingPunct="1">
              <a:lnSpc>
                <a:spcPct val="90000"/>
              </a:lnSpc>
              <a:spcBef>
                <a:spcPts val="500"/>
              </a:spcBef>
              <a:buFontTx/>
              <a:buBlip>
                <a:blip r:embed="rId2"/>
              </a:buBlip>
              <a:defRPr sz="1400" kern="1200">
                <a:solidFill>
                  <a:schemeClr val="tx1">
                    <a:lumMod val="75000"/>
                    <a:lumOff val="25000"/>
                  </a:schemeClr>
                </a:solidFill>
                <a:latin typeface="Century Gothic" panose="020B0502020202020204" pitchFamily="34" charset="0"/>
                <a:ea typeface="+mn-ea"/>
                <a:cs typeface="+mn-cs"/>
              </a:defRPr>
            </a:lvl2pPr>
            <a:lvl3pPr marL="1142971" indent="-228594" algn="just" defTabSz="914377" rtl="0" eaLnBrk="1" latinLnBrk="0" hangingPunct="1">
              <a:lnSpc>
                <a:spcPct val="90000"/>
              </a:lnSpc>
              <a:spcBef>
                <a:spcPts val="500"/>
              </a:spcBef>
              <a:buFontTx/>
              <a:buBlip>
                <a:blip r:embed="rId2"/>
              </a:buBlip>
              <a:defRPr sz="1400" kern="1200">
                <a:solidFill>
                  <a:schemeClr val="tx1">
                    <a:lumMod val="75000"/>
                    <a:lumOff val="25000"/>
                  </a:schemeClr>
                </a:solidFill>
                <a:latin typeface="Century Gothic" panose="020B0502020202020204" pitchFamily="34" charset="0"/>
                <a:ea typeface="+mn-ea"/>
                <a:cs typeface="+mn-cs"/>
              </a:defRPr>
            </a:lvl3pPr>
            <a:lvl4pPr marL="1600160" indent="-228594" algn="just" defTabSz="914377" rtl="0" eaLnBrk="1" latinLnBrk="0" hangingPunct="1">
              <a:lnSpc>
                <a:spcPct val="90000"/>
              </a:lnSpc>
              <a:spcBef>
                <a:spcPts val="500"/>
              </a:spcBef>
              <a:buFontTx/>
              <a:buBlip>
                <a:blip r:embed="rId2"/>
              </a:buBlip>
              <a:defRPr sz="1400" kern="1200">
                <a:solidFill>
                  <a:schemeClr val="tx1">
                    <a:lumMod val="75000"/>
                    <a:lumOff val="25000"/>
                  </a:schemeClr>
                </a:solidFill>
                <a:latin typeface="Century Gothic" panose="020B0502020202020204" pitchFamily="34" charset="0"/>
                <a:ea typeface="+mn-ea"/>
                <a:cs typeface="+mn-cs"/>
              </a:defRPr>
            </a:lvl4pPr>
            <a:lvl5pPr marL="2057349" indent="-228594" algn="just" defTabSz="914377" rtl="0" eaLnBrk="1" latinLnBrk="0" hangingPunct="1">
              <a:lnSpc>
                <a:spcPct val="90000"/>
              </a:lnSpc>
              <a:spcBef>
                <a:spcPts val="500"/>
              </a:spcBef>
              <a:buFontTx/>
              <a:buBlip>
                <a:blip r:embed="rId2"/>
              </a:buBlip>
              <a:defRPr sz="1400" kern="1200">
                <a:solidFill>
                  <a:schemeClr val="tx1">
                    <a:lumMod val="75000"/>
                    <a:lumOff val="25000"/>
                  </a:schemeClr>
                </a:solidFill>
                <a:latin typeface="Century Gothic" panose="020B0502020202020204" pitchFamily="34"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MX" sz="1600" b="1" i="0" u="none" strike="noStrike" kern="1200" cap="none" spc="0" normalizeH="0" baseline="0" noProof="0" dirty="0" smtClean="0">
                <a:ln>
                  <a:noFill/>
                </a:ln>
                <a:solidFill>
                  <a:sysClr val="windowText" lastClr="000000">
                    <a:lumMod val="75000"/>
                    <a:lumOff val="25000"/>
                  </a:sysClr>
                </a:solidFill>
                <a:effectLst/>
                <a:uLnTx/>
                <a:uFillTx/>
                <a:latin typeface="+mn-lt"/>
                <a:ea typeface="+mn-ea"/>
                <a:cs typeface="+mn-cs"/>
              </a:rPr>
              <a:t>Cuentas por pagar a Corto Plazo</a:t>
            </a:r>
            <a:endParaRPr kumimoji="0" lang="es-MX" sz="1600" b="0" i="0" u="none" strike="noStrike" kern="1200" cap="none" spc="0" normalizeH="0" baseline="0" noProof="0" dirty="0" smtClean="0">
              <a:ln>
                <a:noFill/>
              </a:ln>
              <a:solidFill>
                <a:sysClr val="windowText" lastClr="000000">
                  <a:lumMod val="75000"/>
                  <a:lumOff val="25000"/>
                </a:sysClr>
              </a:solidFill>
              <a:effectLst/>
              <a:uLnTx/>
              <a:uFillTx/>
              <a:latin typeface="+mn-lt"/>
              <a:ea typeface="+mn-ea"/>
              <a:cs typeface="+mn-cs"/>
            </a:endParaRPr>
          </a:p>
          <a:p>
            <a:pPr marL="0" marR="0" lvl="0" indent="0" algn="just"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MX" sz="1600" b="0" i="0" u="none" strike="noStrike" kern="1200" cap="none" spc="0" normalizeH="0" baseline="0" noProof="0" dirty="0" smtClean="0">
                <a:ln>
                  <a:noFill/>
                </a:ln>
                <a:solidFill>
                  <a:sysClr val="windowText" lastClr="000000">
                    <a:lumMod val="75000"/>
                    <a:lumOff val="25000"/>
                  </a:sysClr>
                </a:solidFill>
                <a:effectLst/>
                <a:uLnTx/>
                <a:uFillTx/>
                <a:latin typeface="+mn-lt"/>
                <a:ea typeface="+mn-ea"/>
                <a:cs typeface="+mn-cs"/>
              </a:rPr>
              <a:t>Disminución </a:t>
            </a:r>
            <a:r>
              <a:rPr kumimoji="0" lang="es-MX" sz="1600" b="0" i="0" u="none" strike="noStrike" kern="1200" cap="none" spc="0" normalizeH="0" baseline="0" noProof="0" dirty="0" smtClean="0">
                <a:ln>
                  <a:noFill/>
                </a:ln>
                <a:solidFill>
                  <a:sysClr val="windowText" lastClr="000000"/>
                </a:solidFill>
                <a:effectLst/>
                <a:uLnTx/>
                <a:uFillTx/>
                <a:latin typeface="+mn-lt"/>
                <a:ea typeface="+mn-ea"/>
                <a:cs typeface="+mn-cs"/>
              </a:rPr>
              <a:t>por 18 millones en préstamos pendientes de pago al fin del periodo (con registros de cargos de 1,218 millones y abonos por 1,200 millones), y un incremento en Proveedores de 2 millones, (con cargos por 102 millones y abonos de 104 millones).</a:t>
            </a:r>
          </a:p>
          <a:p>
            <a:pPr marL="0" marR="0" lvl="0" indent="0" algn="just"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MX" sz="1600" b="1" i="0" u="none" strike="noStrike" kern="1200" cap="none" spc="0" normalizeH="0" baseline="0" noProof="0" dirty="0" smtClean="0">
                <a:ln>
                  <a:noFill/>
                </a:ln>
                <a:solidFill>
                  <a:sysClr val="windowText" lastClr="000000"/>
                </a:solidFill>
                <a:effectLst/>
                <a:uLnTx/>
                <a:uFillTx/>
                <a:latin typeface="+mn-lt"/>
                <a:ea typeface="+mn-ea"/>
                <a:cs typeface="+mn-cs"/>
              </a:rPr>
              <a:t>Otros Pasivos a Corto Plazo</a:t>
            </a:r>
            <a:endParaRPr kumimoji="0" lang="es-MX" sz="1600" b="0" i="0" u="none" strike="noStrike" kern="1200" cap="none" spc="0" normalizeH="0" baseline="0" noProof="0" dirty="0" smtClean="0">
              <a:ln>
                <a:noFill/>
              </a:ln>
              <a:solidFill>
                <a:sysClr val="windowText" lastClr="000000"/>
              </a:solidFill>
              <a:effectLst/>
              <a:uLnTx/>
              <a:uFillTx/>
              <a:latin typeface="+mn-lt"/>
              <a:ea typeface="+mn-ea"/>
              <a:cs typeface="+mn-cs"/>
            </a:endParaRPr>
          </a:p>
          <a:p>
            <a:pPr marL="0" marR="0" lvl="0" indent="0" algn="just"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MX" sz="1600" b="0" i="0" u="none" strike="noStrike" kern="1200" cap="none" spc="0" normalizeH="0" baseline="0" noProof="0" dirty="0" smtClean="0">
                <a:ln>
                  <a:noFill/>
                </a:ln>
                <a:solidFill>
                  <a:sysClr val="windowText" lastClr="000000"/>
                </a:solidFill>
                <a:effectLst/>
                <a:uLnTx/>
                <a:uFillTx/>
                <a:latin typeface="+mn-lt"/>
                <a:ea typeface="+mn-ea"/>
                <a:cs typeface="+mn-cs"/>
              </a:rPr>
              <a:t>Incremento de 5 millones del saldo anterior por Depósitos Bancarios no identificados en su momento y movimientos derivados de Conciliaciones Bancarias, mostrando registros de cargo por 813 millones y abonos por 818 millones.</a:t>
            </a:r>
            <a:r>
              <a:rPr kumimoji="0" lang="es-MX" sz="1600" b="1" i="0" u="sng" strike="noStrike" kern="1200" cap="none" spc="0" normalizeH="0" baseline="0" noProof="0" dirty="0" smtClean="0">
                <a:ln>
                  <a:noFill/>
                </a:ln>
                <a:solidFill>
                  <a:sysClr val="windowText" lastClr="000000"/>
                </a:solidFill>
                <a:effectLst/>
                <a:uLnTx/>
                <a:uFillTx/>
                <a:latin typeface="+mn-lt"/>
                <a:ea typeface="+mn-ea"/>
                <a:cs typeface="+mn-cs"/>
              </a:rPr>
              <a:t> </a:t>
            </a:r>
            <a:endParaRPr kumimoji="0" lang="es-MX" sz="1600" b="0" i="0" u="none" strike="noStrike" kern="1200" cap="none" spc="0" normalizeH="0" baseline="0" noProof="0" dirty="0" smtClean="0">
              <a:ln>
                <a:noFill/>
              </a:ln>
              <a:solidFill>
                <a:sysClr val="windowText" lastClr="000000"/>
              </a:solidFill>
              <a:effectLst/>
              <a:uLnTx/>
              <a:uFillTx/>
              <a:latin typeface="+mn-lt"/>
              <a:ea typeface="+mn-ea"/>
              <a:cs typeface="+mn-cs"/>
            </a:endParaRPr>
          </a:p>
          <a:p>
            <a:pPr marL="0" marR="0" lvl="0" indent="0" algn="just"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MX" sz="1600" b="1" i="0" u="none" strike="noStrike" kern="1200" cap="none" spc="0" normalizeH="0" baseline="0" noProof="0" dirty="0" smtClean="0">
                <a:ln>
                  <a:noFill/>
                </a:ln>
                <a:solidFill>
                  <a:sysClr val="windowText" lastClr="000000"/>
                </a:solidFill>
                <a:effectLst/>
                <a:uLnTx/>
                <a:uFillTx/>
                <a:latin typeface="+mn-lt"/>
                <a:ea typeface="+mn-ea"/>
                <a:cs typeface="+mn-cs"/>
              </a:rPr>
              <a:t>Aportaciones</a:t>
            </a:r>
            <a:endParaRPr kumimoji="0" lang="es-MX" sz="1600" b="0" i="0" u="none" strike="noStrike" kern="1200" cap="none" spc="0" normalizeH="0" baseline="0" noProof="0" dirty="0" smtClean="0">
              <a:ln>
                <a:noFill/>
              </a:ln>
              <a:solidFill>
                <a:sysClr val="windowText" lastClr="000000"/>
              </a:solidFill>
              <a:effectLst/>
              <a:uLnTx/>
              <a:uFillTx/>
              <a:latin typeface="+mn-lt"/>
              <a:ea typeface="+mn-ea"/>
              <a:cs typeface="+mn-cs"/>
            </a:endParaRPr>
          </a:p>
          <a:p>
            <a:pPr marL="0" marR="0" lvl="0" indent="0" algn="just"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MX" sz="1600" b="0" i="0" u="none" strike="noStrike" kern="1200" cap="none" spc="0" normalizeH="0" baseline="0" noProof="0" dirty="0" smtClean="0">
                <a:ln>
                  <a:noFill/>
                </a:ln>
                <a:solidFill>
                  <a:sysClr val="windowText" lastClr="000000"/>
                </a:solidFill>
                <a:effectLst/>
                <a:uLnTx/>
                <a:uFillTx/>
                <a:latin typeface="+mn-lt"/>
                <a:ea typeface="+mn-ea"/>
                <a:cs typeface="+mn-cs"/>
              </a:rPr>
              <a:t>Incremento neto de las aportaciones de afiliados por 185 millones, y un incremento de 67 millones en la aportación Patronal en Vivienda</a:t>
            </a:r>
            <a:r>
              <a:rPr kumimoji="0" lang="es-MX" sz="1600" b="0" i="0" u="none" strike="noStrike" kern="1200" cap="none" spc="0" normalizeH="0" baseline="0" noProof="0" dirty="0" smtClean="0">
                <a:ln>
                  <a:noFill/>
                </a:ln>
                <a:solidFill>
                  <a:sysClr val="windowText" lastClr="000000">
                    <a:lumMod val="75000"/>
                    <a:lumOff val="25000"/>
                  </a:sysClr>
                </a:solidFill>
                <a:effectLst/>
                <a:uLnTx/>
                <a:uFillTx/>
                <a:latin typeface="+mn-lt"/>
                <a:ea typeface="+mn-ea"/>
                <a:cs typeface="+mn-cs"/>
              </a:rPr>
              <a:t>. </a:t>
            </a:r>
          </a:p>
          <a:p>
            <a:pPr marL="0" marR="0" lvl="0" indent="0" algn="just"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MX" sz="1600" b="1" i="0" u="none" strike="noStrike" kern="1200" cap="none" spc="0" normalizeH="0" baseline="0" noProof="0" dirty="0" smtClean="0">
                <a:ln>
                  <a:noFill/>
                </a:ln>
                <a:solidFill>
                  <a:sysClr val="windowText" lastClr="000000">
                    <a:lumMod val="75000"/>
                    <a:lumOff val="25000"/>
                  </a:sysClr>
                </a:solidFill>
                <a:effectLst/>
                <a:uLnTx/>
                <a:uFillTx/>
                <a:latin typeface="+mn-lt"/>
                <a:ea typeface="+mn-ea"/>
                <a:cs typeface="+mn-cs"/>
              </a:rPr>
              <a:t>Resultados del Ejercicio</a:t>
            </a:r>
            <a:endParaRPr kumimoji="0" lang="es-MX" sz="1600" b="0" i="0" u="none" strike="noStrike" kern="1200" cap="none" spc="0" normalizeH="0" baseline="0" noProof="0" dirty="0" smtClean="0">
              <a:ln>
                <a:noFill/>
              </a:ln>
              <a:solidFill>
                <a:sysClr val="windowText" lastClr="000000">
                  <a:lumMod val="75000"/>
                  <a:lumOff val="25000"/>
                </a:sysClr>
              </a:solidFill>
              <a:effectLst/>
              <a:uLnTx/>
              <a:uFillTx/>
              <a:latin typeface="+mn-lt"/>
              <a:ea typeface="+mn-ea"/>
              <a:cs typeface="+mn-cs"/>
            </a:endParaRPr>
          </a:p>
          <a:p>
            <a:pPr marL="0" marR="0" lvl="0" indent="0" algn="just"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MX" sz="1600" b="0" i="0" u="none" strike="noStrike" kern="1200" cap="none" spc="0" normalizeH="0" baseline="0" noProof="0" dirty="0" smtClean="0">
                <a:ln>
                  <a:noFill/>
                </a:ln>
                <a:solidFill>
                  <a:sysClr val="windowText" lastClr="000000">
                    <a:lumMod val="75000"/>
                    <a:lumOff val="25000"/>
                  </a:sysClr>
                </a:solidFill>
                <a:effectLst/>
                <a:uLnTx/>
                <a:uFillTx/>
                <a:latin typeface="+mn-lt"/>
                <a:ea typeface="+mn-ea"/>
                <a:cs typeface="+mn-cs"/>
              </a:rPr>
              <a:t>Pago de la nómina de pensionados registrada en resultados del periodo.</a:t>
            </a:r>
          </a:p>
          <a:p>
            <a:pPr marL="0" marR="0" lvl="0" indent="0" algn="just"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MX" sz="1600" b="1" i="0" u="none" strike="noStrike" kern="1200" cap="none" spc="0" normalizeH="0" baseline="0" noProof="0" dirty="0" smtClean="0">
                <a:ln>
                  <a:noFill/>
                </a:ln>
                <a:solidFill>
                  <a:sysClr val="windowText" lastClr="000000">
                    <a:lumMod val="75000"/>
                    <a:lumOff val="25000"/>
                  </a:sysClr>
                </a:solidFill>
                <a:effectLst/>
                <a:uLnTx/>
                <a:uFillTx/>
                <a:latin typeface="+mn-lt"/>
                <a:ea typeface="+mn-ea"/>
                <a:cs typeface="+mn-cs"/>
              </a:rPr>
              <a:t>Resultados de Ejercicios Anteriores</a:t>
            </a:r>
            <a:endParaRPr kumimoji="0" lang="es-MX" sz="1600" b="0" i="0" u="none" strike="noStrike" kern="1200" cap="none" spc="0" normalizeH="0" baseline="0" noProof="0" dirty="0" smtClean="0">
              <a:ln>
                <a:noFill/>
              </a:ln>
              <a:solidFill>
                <a:sysClr val="windowText" lastClr="000000">
                  <a:lumMod val="75000"/>
                  <a:lumOff val="25000"/>
                </a:sysClr>
              </a:solidFill>
              <a:effectLst/>
              <a:uLnTx/>
              <a:uFillTx/>
              <a:latin typeface="+mn-lt"/>
              <a:ea typeface="+mn-ea"/>
              <a:cs typeface="+mn-cs"/>
            </a:endParaRPr>
          </a:p>
          <a:p>
            <a:pPr marL="0" marR="0" lvl="0" indent="0" algn="just"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MX" sz="1600" b="0" i="0" u="none" strike="noStrike" kern="1200" cap="none" spc="0" normalizeH="0" baseline="0" noProof="0" dirty="0" smtClean="0">
                <a:ln>
                  <a:noFill/>
                </a:ln>
                <a:solidFill>
                  <a:sysClr val="windowText" lastClr="000000">
                    <a:lumMod val="75000"/>
                    <a:lumOff val="25000"/>
                  </a:sysClr>
                </a:solidFill>
                <a:effectLst/>
                <a:uLnTx/>
                <a:uFillTx/>
                <a:latin typeface="+mn-lt"/>
                <a:ea typeface="+mn-ea"/>
                <a:cs typeface="+mn-cs"/>
              </a:rPr>
              <a:t>Incremento en la Cuenta por el traspaso de las aportaciones de los afiliados al obtener su pensión.</a:t>
            </a:r>
            <a:endParaRPr kumimoji="0" lang="es-MX" sz="1600" b="0" i="0" u="none" strike="noStrike" kern="1200" cap="none" spc="0" normalizeH="0" baseline="0" noProof="0" dirty="0">
              <a:ln>
                <a:noFill/>
              </a:ln>
              <a:solidFill>
                <a:sysClr val="windowText" lastClr="000000">
                  <a:lumMod val="75000"/>
                  <a:lumOff val="25000"/>
                </a:sysClr>
              </a:solidFill>
              <a:effectLst/>
              <a:uLnTx/>
              <a:uFillTx/>
              <a:latin typeface="+mn-lt"/>
              <a:ea typeface="+mn-ea"/>
              <a:cs typeface="+mn-cs"/>
            </a:endParaRPr>
          </a:p>
        </p:txBody>
      </p:sp>
    </p:spTree>
    <p:extLst>
      <p:ext uri="{BB962C8B-B14F-4D97-AF65-F5344CB8AC3E}">
        <p14:creationId xmlns:p14="http://schemas.microsoft.com/office/powerpoint/2010/main" val="4198139539"/>
      </p:ext>
    </p:extLst>
  </p:cSld>
  <p:clrMapOvr>
    <a:masterClrMapping/>
  </p:clrMapOvr>
  <p:timing>
    <p:tnLst>
      <p:par>
        <p:cTn id="1" dur="indefinite" restart="never" nodeType="tmRoot"/>
      </p:par>
    </p:tnLst>
  </p:timing>
</p:sld>
</file>

<file path=ppt/theme/theme1.xml><?xml version="1.0" encoding="utf-8"?>
<a:theme xmlns:a="http://schemas.openxmlformats.org/drawingml/2006/main" name="1_Template IPEJAL ppt">
  <a:themeElements>
    <a:clrScheme name="Violeta">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Candara">
      <a:maj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4_plantilla ipejal 2019">
  <a:themeElements>
    <a:clrScheme name="Tema de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ndara">
      <a:maj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lantilla ipejal 2019" id="{97B39504-9950-4E47-A76E-3CF8768AADC5}" vid="{4B6DBFDE-D728-4CF3-A0AE-FA415622AAF0}"/>
    </a:ext>
  </a:extLst>
</a:theme>
</file>

<file path=ppt/theme/theme11.xml><?xml version="1.0" encoding="utf-8"?>
<a:theme xmlns:a="http://schemas.openxmlformats.org/drawingml/2006/main" name="5_plantilla ipejal 2019">
  <a:themeElements>
    <a:clrScheme name="Tema de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ndara">
      <a:maj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lantilla ipejal 2019" id="{97B39504-9950-4E47-A76E-3CF8768AADC5}" vid="{4B6DBFDE-D728-4CF3-A0AE-FA415622AAF0}"/>
    </a:ext>
  </a:extLst>
</a:theme>
</file>

<file path=ppt/theme/theme12.xml><?xml version="1.0" encoding="utf-8"?>
<a:theme xmlns:a="http://schemas.openxmlformats.org/drawingml/2006/main" name="2_Tema Sesiones">
  <a:themeElements>
    <a:clrScheme name="Personalizado 5">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7F7B99"/>
      </a:hlink>
      <a:folHlink>
        <a:srgbClr val="8C8C8C"/>
      </a:folHlink>
    </a:clrScheme>
    <a:fontScheme name="Candara">
      <a:maj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Tema Sesiones" id="{8B996B83-43A9-4167-8347-3BC16BC00D97}" vid="{04E43DA1-C149-4450-B115-E9BD324350C4}"/>
    </a:ext>
  </a:extLst>
</a:theme>
</file>

<file path=ppt/theme/theme13.xml><?xml version="1.0" encoding="utf-8"?>
<a:theme xmlns:a="http://schemas.openxmlformats.org/drawingml/2006/main" name="4_Template IPEJAL ppt">
  <a:themeElements>
    <a:clrScheme name="Personalizado 5">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7F7B99"/>
      </a:hlink>
      <a:folHlink>
        <a:srgbClr val="8C8C8C"/>
      </a:folHlink>
    </a:clrScheme>
    <a:fontScheme name="Candara">
      <a:maj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4.xml><?xml version="1.0" encoding="utf-8"?>
<a:theme xmlns:a="http://schemas.openxmlformats.org/drawingml/2006/main" name="6_plantilla ipejal 2019">
  <a:themeElements>
    <a:clrScheme name="Personalizado 5">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7F7B99"/>
      </a:hlink>
      <a:folHlink>
        <a:srgbClr val="8C8C8C"/>
      </a:folHlink>
    </a:clrScheme>
    <a:fontScheme name="Candara">
      <a:maj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lantilla ipejal 2019" id="{97B39504-9950-4E47-A76E-3CF8768AADC5}" vid="{4B6DBFDE-D728-4CF3-A0AE-FA415622AAF0}"/>
    </a:ext>
  </a:extLst>
</a:theme>
</file>

<file path=ppt/theme/theme15.xml><?xml version="1.0" encoding="utf-8"?>
<a:theme xmlns:a="http://schemas.openxmlformats.org/drawingml/2006/main" name="7_plantilla ipejal 2019">
  <a:themeElements>
    <a:clrScheme name="Personalizado 5">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7F7B99"/>
      </a:hlink>
      <a:folHlink>
        <a:srgbClr val="8C8C8C"/>
      </a:folHlink>
    </a:clrScheme>
    <a:fontScheme name="Candara">
      <a:maj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lantilla ipejal 2019" id="{97B39504-9950-4E47-A76E-3CF8768AADC5}" vid="{4B6DBFDE-D728-4CF3-A0AE-FA415622AAF0}"/>
    </a:ext>
  </a:extLst>
</a:theme>
</file>

<file path=ppt/theme/theme16.xml><?xml version="1.0" encoding="utf-8"?>
<a:theme xmlns:a="http://schemas.openxmlformats.org/drawingml/2006/main" name="3_Tema Sesiones">
  <a:themeElements>
    <a:clrScheme name="Violeta">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Candara">
      <a:maj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Tema Sesiones" id="{A7692A2E-4455-4B40-ADDE-57D0D4B414B7}" vid="{5F4364F3-0ABC-4875-A218-6BAC94C640C2}"/>
    </a:ext>
  </a:extLst>
</a:theme>
</file>

<file path=ppt/theme/theme17.xml><?xml version="1.0" encoding="utf-8"?>
<a:theme xmlns:a="http://schemas.openxmlformats.org/drawingml/2006/main" name="4_Tema Sesiones">
  <a:themeElements>
    <a:clrScheme name="Violeta">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Candara">
      <a:maj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Tema Sesiones" id="{A7692A2E-4455-4B40-ADDE-57D0D4B414B7}" vid="{5F4364F3-0ABC-4875-A218-6BAC94C640C2}"/>
    </a:ext>
  </a:extLst>
</a:theme>
</file>

<file path=ppt/theme/theme18.xml><?xml version="1.0" encoding="utf-8"?>
<a:theme xmlns:a="http://schemas.openxmlformats.org/drawingml/2006/main" name="1_Diseño personalizad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9.xml><?xml version="1.0" encoding="utf-8"?>
<a:theme xmlns:a="http://schemas.openxmlformats.org/drawingml/2006/main" name="2_Diseño personalizad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plantilla ipejal 2019">
  <a:themeElements>
    <a:clrScheme name="Violeta II">
      <a:dk1>
        <a:sysClr val="windowText" lastClr="000000"/>
      </a:dk1>
      <a:lt1>
        <a:sysClr val="window" lastClr="FFFFFF"/>
      </a:lt1>
      <a:dk2>
        <a:srgbClr val="632E62"/>
      </a:dk2>
      <a:lt2>
        <a:srgbClr val="EAE5EB"/>
      </a:lt2>
      <a:accent1>
        <a:srgbClr val="92278F"/>
      </a:accent1>
      <a:accent2>
        <a:srgbClr val="9B57D3"/>
      </a:accent2>
      <a:accent3>
        <a:srgbClr val="755DD9"/>
      </a:accent3>
      <a:accent4>
        <a:srgbClr val="665EB8"/>
      </a:accent4>
      <a:accent5>
        <a:srgbClr val="45A5ED"/>
      </a:accent5>
      <a:accent6>
        <a:srgbClr val="5982DB"/>
      </a:accent6>
      <a:hlink>
        <a:srgbClr val="0066FF"/>
      </a:hlink>
      <a:folHlink>
        <a:srgbClr val="666699"/>
      </a:folHlink>
    </a:clrScheme>
    <a:fontScheme name="Candara">
      <a:maj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lantilla ipejal 2019" id="{97B39504-9950-4E47-A76E-3CF8768AADC5}" vid="{4B6DBFDE-D728-4CF3-A0AE-FA415622AAF0}"/>
    </a:ext>
  </a:extLst>
</a:theme>
</file>

<file path=ppt/theme/theme20.xml><?xml version="1.0" encoding="utf-8"?>
<a:theme xmlns:a="http://schemas.openxmlformats.org/drawingml/2006/main" name="3_Diseño personalizad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1.xml><?xml version="1.0" encoding="utf-8"?>
<a:theme xmlns:a="http://schemas.openxmlformats.org/drawingml/2006/main" name="4_Diseño personalizad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2.xml><?xml version="1.0" encoding="utf-8"?>
<a:theme xmlns:a="http://schemas.openxmlformats.org/drawingml/2006/main" name="5_Tema Sesiones">
  <a:themeElements>
    <a:clrScheme name="Violeta">
      <a:dk1>
        <a:srgbClr val="000000"/>
      </a:dk1>
      <a:lt1>
        <a:srgbClr val="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plantilla ipejal 2019">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andara">
      <a:maj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lantilla ipejal 2019" id="{97B39504-9950-4E47-A76E-3CF8768AADC5}" vid="{4B6DBFDE-D728-4CF3-A0AE-FA415622AAF0}"/>
    </a:ext>
  </a:extLst>
</a:theme>
</file>

<file path=ppt/theme/theme4.xml><?xml version="1.0" encoding="utf-8"?>
<a:theme xmlns:a="http://schemas.openxmlformats.org/drawingml/2006/main" name="Tema Sesiones">
  <a:themeElements>
    <a:clrScheme name="Violeta">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Candara">
      <a:maj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Tema Sesiones" id="{26BFFD90-DB4A-4430-A758-8CF8B9B77286}" vid="{1F7936C4-BA8F-4675-8AEB-9A38D1EC11DC}"/>
    </a:ext>
  </a:extLst>
</a:theme>
</file>

<file path=ppt/theme/theme5.xml><?xml version="1.0" encoding="utf-8"?>
<a:theme xmlns:a="http://schemas.openxmlformats.org/drawingml/2006/main" name="2_Template IPEJAL ppt">
  <a:themeElements>
    <a:clrScheme name="Violeta">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Candara">
      <a:maj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2_plantilla ipejal 2019">
  <a:themeElements>
    <a:clrScheme name="Tema de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ndara">
      <a:maj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lantilla ipejal 2019" id="{97B39504-9950-4E47-A76E-3CF8768AADC5}" vid="{4B6DBFDE-D728-4CF3-A0AE-FA415622AAF0}"/>
    </a:ext>
  </a:extLst>
</a:theme>
</file>

<file path=ppt/theme/theme7.xml><?xml version="1.0" encoding="utf-8"?>
<a:theme xmlns:a="http://schemas.openxmlformats.org/drawingml/2006/main" name="3_plantilla ipejal 2019">
  <a:themeElements>
    <a:clrScheme name="Personalizado 1">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7F7F7F"/>
      </a:hlink>
      <a:folHlink>
        <a:srgbClr val="7F7F7F"/>
      </a:folHlink>
    </a:clrScheme>
    <a:fontScheme name="Candara">
      <a:maj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lantilla ipejal 2019" id="{97B39504-9950-4E47-A76E-3CF8768AADC5}" vid="{4B6DBFDE-D728-4CF3-A0AE-FA415622AAF0}"/>
    </a:ext>
  </a:extLst>
</a:theme>
</file>

<file path=ppt/theme/theme8.xml><?xml version="1.0" encoding="utf-8"?>
<a:theme xmlns:a="http://schemas.openxmlformats.org/drawingml/2006/main" name="1_Tema Sesiones">
  <a:themeElements>
    <a:clrScheme name="Personalizado 5">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7F7B99"/>
      </a:hlink>
      <a:folHlink>
        <a:srgbClr val="8C8C8C"/>
      </a:folHlink>
    </a:clrScheme>
    <a:fontScheme name="Candara">
      <a:maj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Tema Sesiones" id="{D59C2D5E-270C-4C3F-B398-4EB1A7AE42A0}" vid="{AB9DEEEF-6222-49A5-BC6B-0B0B7BF2C1AA}"/>
    </a:ext>
  </a:extLst>
</a:theme>
</file>

<file path=ppt/theme/theme9.xml><?xml version="1.0" encoding="utf-8"?>
<a:theme xmlns:a="http://schemas.openxmlformats.org/drawingml/2006/main" name="3_Template IPEJAL ppt">
  <a:themeElements>
    <a:clrScheme name="Violeta">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Candara">
      <a:maj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Tema bco</Template>
  <TotalTime>22983</TotalTime>
  <Words>1393</Words>
  <Application>Microsoft Office PowerPoint</Application>
  <PresentationFormat>Presentación en pantalla (4:3)</PresentationFormat>
  <Paragraphs>200</Paragraphs>
  <Slides>41</Slides>
  <Notes>1</Notes>
  <HiddenSlides>0</HiddenSlides>
  <MMClips>0</MMClips>
  <ScaleCrop>false</ScaleCrop>
  <HeadingPairs>
    <vt:vector size="8" baseType="variant">
      <vt:variant>
        <vt:lpstr>Fuentes usadas</vt:lpstr>
      </vt:variant>
      <vt:variant>
        <vt:i4>5</vt:i4>
      </vt:variant>
      <vt:variant>
        <vt:lpstr>Tema</vt:lpstr>
      </vt:variant>
      <vt:variant>
        <vt:i4>22</vt:i4>
      </vt:variant>
      <vt:variant>
        <vt:lpstr>Servidores OLE incrustados</vt:lpstr>
      </vt:variant>
      <vt:variant>
        <vt:i4>1</vt:i4>
      </vt:variant>
      <vt:variant>
        <vt:lpstr>Títulos de diapositiva</vt:lpstr>
      </vt:variant>
      <vt:variant>
        <vt:i4>41</vt:i4>
      </vt:variant>
    </vt:vector>
  </HeadingPairs>
  <TitlesOfParts>
    <vt:vector size="69" baseType="lpstr">
      <vt:lpstr>Arial</vt:lpstr>
      <vt:lpstr>Calibri</vt:lpstr>
      <vt:lpstr>Candara</vt:lpstr>
      <vt:lpstr>Century Gothic</vt:lpstr>
      <vt:lpstr>Wingdings</vt:lpstr>
      <vt:lpstr>1_Template IPEJAL ppt</vt:lpstr>
      <vt:lpstr>plantilla ipejal 2019</vt:lpstr>
      <vt:lpstr>1_plantilla ipejal 2019</vt:lpstr>
      <vt:lpstr>Tema Sesiones</vt:lpstr>
      <vt:lpstr>2_Template IPEJAL ppt</vt:lpstr>
      <vt:lpstr>2_plantilla ipejal 2019</vt:lpstr>
      <vt:lpstr>3_plantilla ipejal 2019</vt:lpstr>
      <vt:lpstr>1_Tema Sesiones</vt:lpstr>
      <vt:lpstr>3_Template IPEJAL ppt</vt:lpstr>
      <vt:lpstr>4_plantilla ipejal 2019</vt:lpstr>
      <vt:lpstr>5_plantilla ipejal 2019</vt:lpstr>
      <vt:lpstr>2_Tema Sesiones</vt:lpstr>
      <vt:lpstr>4_Template IPEJAL ppt</vt:lpstr>
      <vt:lpstr>6_plantilla ipejal 2019</vt:lpstr>
      <vt:lpstr>7_plantilla ipejal 2019</vt:lpstr>
      <vt:lpstr>3_Tema Sesiones</vt:lpstr>
      <vt:lpstr>4_Tema Sesiones</vt:lpstr>
      <vt:lpstr>1_Diseño personalizado</vt:lpstr>
      <vt:lpstr>2_Diseño personalizado</vt:lpstr>
      <vt:lpstr>3_Diseño personalizado</vt:lpstr>
      <vt:lpstr>4_Diseño personalizado</vt:lpstr>
      <vt:lpstr>5_Tema Sesiones</vt:lpstr>
      <vt:lpstr>Hoja de cálculo</vt:lpstr>
      <vt:lpstr>Presentación de PowerPoint</vt:lpstr>
      <vt:lpstr>ORDEN DEL DÍA 12/2020</vt:lpstr>
      <vt:lpstr>3. Cuadro de Pensionados Efectos </vt:lpstr>
      <vt:lpstr>Cuadro de Pensionados</vt:lpstr>
      <vt:lpstr>4. Estados Financieros</vt:lpstr>
      <vt:lpstr>Estados Financieros   Comparativo a Noviembre 2020</vt:lpstr>
      <vt:lpstr>Presentación de PowerPoint</vt:lpstr>
      <vt:lpstr>Estados Financieros  Comparativo a Noviembre 2020</vt:lpstr>
      <vt:lpstr>Presentación de PowerPoint</vt:lpstr>
      <vt:lpstr>Presentación de PowerPoint</vt:lpstr>
      <vt:lpstr>5. Reporte de la Cartera de Inversiones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6. Reporte de Adeudos de Entidades Públicas</vt:lpstr>
      <vt:lpstr>Presentación de PowerPoint</vt:lpstr>
      <vt:lpstr>Presentación de PowerPoint</vt:lpstr>
      <vt:lpstr>Presentación de PowerPoint</vt:lpstr>
      <vt:lpstr>Presentación de PowerPoint</vt:lpstr>
      <vt:lpstr>Presentación de PowerPoint</vt:lpstr>
      <vt:lpstr>7. Asuntos Varios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Farias Orozco, Anais</dc:creator>
  <cp:lastModifiedBy>Gonzalez Martinez, Maria del Carmen</cp:lastModifiedBy>
  <cp:revision>1179</cp:revision>
  <cp:lastPrinted>2020-12-08T17:06:18Z</cp:lastPrinted>
  <dcterms:created xsi:type="dcterms:W3CDTF">2018-11-09T16:50:30Z</dcterms:created>
  <dcterms:modified xsi:type="dcterms:W3CDTF">2021-01-14T17:34:42Z</dcterms:modified>
</cp:coreProperties>
</file>